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0"/>
  </p:notesMasterIdLst>
  <p:sldIdLst>
    <p:sldId id="256" r:id="rId3"/>
    <p:sldId id="264" r:id="rId4"/>
    <p:sldId id="262" r:id="rId5"/>
    <p:sldId id="259" r:id="rId6"/>
    <p:sldId id="267" r:id="rId7"/>
    <p:sldId id="281" r:id="rId8"/>
    <p:sldId id="280" r:id="rId9"/>
    <p:sldId id="300" r:id="rId10"/>
    <p:sldId id="299" r:id="rId11"/>
    <p:sldId id="287" r:id="rId12"/>
    <p:sldId id="282" r:id="rId13"/>
    <p:sldId id="297" r:id="rId14"/>
    <p:sldId id="278" r:id="rId15"/>
    <p:sldId id="301" r:id="rId16"/>
    <p:sldId id="298" r:id="rId17"/>
    <p:sldId id="275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  <a:srgbClr val="447EAA"/>
    <a:srgbClr val="696969"/>
    <a:srgbClr val="828282"/>
    <a:srgbClr val="518EBA"/>
    <a:srgbClr val="699CC3"/>
    <a:srgbClr val="38688C"/>
    <a:srgbClr val="4580AD"/>
    <a:srgbClr val="77A5D3"/>
    <a:srgbClr val="3D7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6" autoAdjust="0"/>
    <p:restoredTop sz="74917" autoAdjust="0"/>
  </p:normalViewPr>
  <p:slideViewPr>
    <p:cSldViewPr snapToGrid="0">
      <p:cViewPr>
        <p:scale>
          <a:sx n="65" d="100"/>
          <a:sy n="65" d="100"/>
        </p:scale>
        <p:origin x="323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45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은선" userId="60aaf277a1b5c0bb" providerId="LiveId" clId="{B45D7CEF-2CE8-4884-8292-0ED3FABDA84C}"/>
    <pc:docChg chg="undo custSel addSld delSld modSld">
      <pc:chgData name="강 은선" userId="60aaf277a1b5c0bb" providerId="LiveId" clId="{B45D7CEF-2CE8-4884-8292-0ED3FABDA84C}" dt="2020-06-06T19:08:13.678" v="2863" actId="700"/>
      <pc:docMkLst>
        <pc:docMk/>
      </pc:docMkLst>
      <pc:sldChg chg="modSp mod">
        <pc:chgData name="강 은선" userId="60aaf277a1b5c0bb" providerId="LiveId" clId="{B45D7CEF-2CE8-4884-8292-0ED3FABDA84C}" dt="2020-06-06T17:38:37.133" v="96" actId="20577"/>
        <pc:sldMkLst>
          <pc:docMk/>
          <pc:sldMk cId="3676393118" sldId="262"/>
        </pc:sldMkLst>
        <pc:spChg chg="mod">
          <ac:chgData name="강 은선" userId="60aaf277a1b5c0bb" providerId="LiveId" clId="{B45D7CEF-2CE8-4884-8292-0ED3FABDA84C}" dt="2020-06-06T17:38:37.133" v="96" actId="20577"/>
          <ac:spMkLst>
            <pc:docMk/>
            <pc:sldMk cId="3676393118" sldId="262"/>
            <ac:spMk id="61" creationId="{C1AA6BD7-8F6E-4578-A844-C64641C2460F}"/>
          </ac:spMkLst>
        </pc:spChg>
        <pc:spChg chg="mod">
          <ac:chgData name="강 은선" userId="60aaf277a1b5c0bb" providerId="LiveId" clId="{B45D7CEF-2CE8-4884-8292-0ED3FABDA84C}" dt="2020-06-06T17:37:29.031" v="68"/>
          <ac:spMkLst>
            <pc:docMk/>
            <pc:sldMk cId="3676393118" sldId="262"/>
            <ac:spMk id="65" creationId="{499447D0-E7C1-4B2D-BAAA-E40E388DBE80}"/>
          </ac:spMkLst>
        </pc:spChg>
      </pc:sldChg>
      <pc:sldChg chg="modSp mod modNotesTx">
        <pc:chgData name="강 은선" userId="60aaf277a1b5c0bb" providerId="LiveId" clId="{B45D7CEF-2CE8-4884-8292-0ED3FABDA84C}" dt="2020-06-06T19:04:15.020" v="2858" actId="20577"/>
        <pc:sldMkLst>
          <pc:docMk/>
          <pc:sldMk cId="2592677227" sldId="275"/>
        </pc:sldMkLst>
        <pc:spChg chg="mod">
          <ac:chgData name="강 은선" userId="60aaf277a1b5c0bb" providerId="LiveId" clId="{B45D7CEF-2CE8-4884-8292-0ED3FABDA84C}" dt="2020-06-06T18:50:33.812" v="1941" actId="1076"/>
          <ac:spMkLst>
            <pc:docMk/>
            <pc:sldMk cId="2592677227" sldId="275"/>
            <ac:spMk id="43" creationId="{D72EEC2E-ED41-4C05-BB93-B8002E927C2A}"/>
          </ac:spMkLst>
        </pc:spChg>
        <pc:spChg chg="mod">
          <ac:chgData name="강 은선" userId="60aaf277a1b5c0bb" providerId="LiveId" clId="{B45D7CEF-2CE8-4884-8292-0ED3FABDA84C}" dt="2020-06-06T17:45:53.753" v="127" actId="1076"/>
          <ac:spMkLst>
            <pc:docMk/>
            <pc:sldMk cId="2592677227" sldId="275"/>
            <ac:spMk id="53" creationId="{5CC2A586-6568-4532-AF26-EF8CB0AA7709}"/>
          </ac:spMkLst>
        </pc:spChg>
        <pc:grpChg chg="mod">
          <ac:chgData name="강 은선" userId="60aaf277a1b5c0bb" providerId="LiveId" clId="{B45D7CEF-2CE8-4884-8292-0ED3FABDA84C}" dt="2020-06-06T18:50:39.938" v="1942" actId="1076"/>
          <ac:grpSpMkLst>
            <pc:docMk/>
            <pc:sldMk cId="2592677227" sldId="275"/>
            <ac:grpSpMk id="57" creationId="{46A3EAA9-1375-4689-B6FF-B1CD37F9E511}"/>
          </ac:grpSpMkLst>
        </pc:grpChg>
      </pc:sldChg>
      <pc:sldChg chg="modSp mod modClrScheme chgLayout">
        <pc:chgData name="강 은선" userId="60aaf277a1b5c0bb" providerId="LiveId" clId="{B45D7CEF-2CE8-4884-8292-0ED3FABDA84C}" dt="2020-06-06T19:08:13.678" v="2863" actId="700"/>
        <pc:sldMkLst>
          <pc:docMk/>
          <pc:sldMk cId="117485982" sldId="277"/>
        </pc:sldMkLst>
        <pc:spChg chg="mod ord">
          <ac:chgData name="강 은선" userId="60aaf277a1b5c0bb" providerId="LiveId" clId="{B45D7CEF-2CE8-4884-8292-0ED3FABDA84C}" dt="2020-06-06T19:08:13.678" v="2863" actId="700"/>
          <ac:spMkLst>
            <pc:docMk/>
            <pc:sldMk cId="117485982" sldId="277"/>
            <ac:spMk id="2" creationId="{E6D8BDDC-A0AD-4B8B-BF53-3B0FFF13E608}"/>
          </ac:spMkLst>
        </pc:spChg>
      </pc:sldChg>
      <pc:sldChg chg="addSp delSp modSp mod modNotesTx">
        <pc:chgData name="강 은선" userId="60aaf277a1b5c0bb" providerId="LiveId" clId="{B45D7CEF-2CE8-4884-8292-0ED3FABDA84C}" dt="2020-06-06T18:55:40.406" v="2310" actId="20577"/>
        <pc:sldMkLst>
          <pc:docMk/>
          <pc:sldMk cId="2129365664" sldId="278"/>
        </pc:sldMkLst>
        <pc:spChg chg="mod">
          <ac:chgData name="강 은선" userId="60aaf277a1b5c0bb" providerId="LiveId" clId="{B45D7CEF-2CE8-4884-8292-0ED3FABDA84C}" dt="2020-06-06T18:32:05.017" v="879"/>
          <ac:spMkLst>
            <pc:docMk/>
            <pc:sldMk cId="2129365664" sldId="278"/>
            <ac:spMk id="8" creationId="{5FD34263-C378-4366-AB4E-E9CBE9E020F7}"/>
          </ac:spMkLst>
        </pc:spChg>
        <pc:spChg chg="mod">
          <ac:chgData name="강 은선" userId="60aaf277a1b5c0bb" providerId="LiveId" clId="{B45D7CEF-2CE8-4884-8292-0ED3FABDA84C}" dt="2020-06-06T18:23:40.151" v="495" actId="20577"/>
          <ac:spMkLst>
            <pc:docMk/>
            <pc:sldMk cId="2129365664" sldId="278"/>
            <ac:spMk id="11" creationId="{8BF9EAC6-74D2-4636-B9E8-006431F12D8B}"/>
          </ac:spMkLst>
        </pc:spChg>
        <pc:spChg chg="mod topLvl">
          <ac:chgData name="강 은선" userId="60aaf277a1b5c0bb" providerId="LiveId" clId="{B45D7CEF-2CE8-4884-8292-0ED3FABDA84C}" dt="2020-06-06T18:38:14.361" v="1475" actId="1035"/>
          <ac:spMkLst>
            <pc:docMk/>
            <pc:sldMk cId="2129365664" sldId="278"/>
            <ac:spMk id="248" creationId="{D65F4A9D-EDAE-478C-A3D0-BA0B109B45A0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0" creationId="{DBC82875-B2CB-4560-8ACD-83E7DA3FBF9D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1" creationId="{C614987C-E94E-4A1F-A31B-559A074714C6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2" creationId="{863EE6AD-5D06-4753-9DB4-02BB8A0103E2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3" creationId="{0D0A2931-2154-4004-BF92-E9A0413CAC82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4" creationId="{16093623-87D7-4DB4-BB54-070E24485CB0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5" creationId="{88F3CBFF-369E-45D0-81FE-5AEC64645AA3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6" creationId="{42340510-ADFB-4B1C-BF7C-FB7687825888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7" creationId="{9E36D9AA-2FB0-40ED-A568-1EC8E6C2907A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8" creationId="{E7B9E7E0-7EE8-44C7-92D6-61C283B00768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59" creationId="{C4685A42-BF0C-4FAE-B0D9-33F13F230C12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0" creationId="{16C727C8-C0B3-47C3-986E-87697A1D7CE7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1" creationId="{91826253-0EA1-4195-B980-61046DCAC816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2" creationId="{0BC31F8E-F836-4246-B848-ECE25AD78622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3" creationId="{26CA1129-95BB-460C-B344-7EE2F65E8A09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4" creationId="{3779B68C-B945-44E0-B295-B0F1CABF73B1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5" creationId="{D3319E00-7D03-4350-8B45-FEA168A55EFF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6" creationId="{0BF5F290-1646-4FDD-9F7E-CF64D2BAB41F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7" creationId="{22F57CCA-56A6-4583-BA79-9F1DD4E923D4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8" creationId="{386FF671-70DC-4E05-8428-FEFED3E0CF81}"/>
          </ac:spMkLst>
        </pc:spChg>
        <pc:spChg chg="mod">
          <ac:chgData name="강 은선" userId="60aaf277a1b5c0bb" providerId="LiveId" clId="{B45D7CEF-2CE8-4884-8292-0ED3FABDA84C}" dt="2020-06-06T17:55:49.687" v="129" actId="165"/>
          <ac:spMkLst>
            <pc:docMk/>
            <pc:sldMk cId="2129365664" sldId="278"/>
            <ac:spMk id="269" creationId="{9AEB5196-40CF-4641-A8FE-550A95439456}"/>
          </ac:spMkLst>
        </pc:spChg>
        <pc:grpChg chg="add del mod">
          <ac:chgData name="강 은선" userId="60aaf277a1b5c0bb" providerId="LiveId" clId="{B45D7CEF-2CE8-4884-8292-0ED3FABDA84C}" dt="2020-06-06T18:38:00.639" v="1472" actId="1036"/>
          <ac:grpSpMkLst>
            <pc:docMk/>
            <pc:sldMk cId="2129365664" sldId="278"/>
            <ac:grpSpMk id="246" creationId="{4A25025E-FEA6-4809-8AC7-5BD920060AD0}"/>
          </ac:grpSpMkLst>
        </pc:grpChg>
        <pc:grpChg chg="mod topLvl">
          <ac:chgData name="강 은선" userId="60aaf277a1b5c0bb" providerId="LiveId" clId="{B45D7CEF-2CE8-4884-8292-0ED3FABDA84C}" dt="2020-06-06T17:55:49.687" v="129" actId="165"/>
          <ac:grpSpMkLst>
            <pc:docMk/>
            <pc:sldMk cId="2129365664" sldId="278"/>
            <ac:grpSpMk id="247" creationId="{3908E843-78AD-49B7-84E6-1296B20CC719}"/>
          </ac:grpSpMkLst>
        </pc:grpChg>
        <pc:grpChg chg="mod">
          <ac:chgData name="강 은선" userId="60aaf277a1b5c0bb" providerId="LiveId" clId="{B45D7CEF-2CE8-4884-8292-0ED3FABDA84C}" dt="2020-06-06T17:55:49.687" v="129" actId="165"/>
          <ac:grpSpMkLst>
            <pc:docMk/>
            <pc:sldMk cId="2129365664" sldId="278"/>
            <ac:grpSpMk id="249" creationId="{5C0A9592-4AB7-4C0F-A166-AA509F68256D}"/>
          </ac:grpSpMkLst>
        </pc:grp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0" creationId="{2311724E-7695-4BFC-B74D-F9D5B8CD4962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1" creationId="{F01ABE49-D04E-47D9-825E-5428ACC40FA9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2" creationId="{8428EC0E-C996-4EC2-88E1-6F56E7316160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3" creationId="{157AF136-5930-42C9-8100-443940A1A334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4" creationId="{40DE2F41-79D5-4A31-910D-7D49AA343211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5" creationId="{67802905-E1FE-46F1-8FF3-FA44126B1C41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6" creationId="{952372C5-BF44-466F-9535-3772586F3A85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7" creationId="{78B8145B-5295-4870-99BE-8B9F23B4E179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8" creationId="{4D8D463A-8E4E-4390-8826-267B8A4BD2FD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79" creationId="{7C11770C-6DDC-431A-95BD-3B60E221855B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0" creationId="{08A2FE32-A52A-4385-851E-1CE037FF71AC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1" creationId="{00939CE6-5410-46DF-9346-7AF9F7B1EBCA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2" creationId="{F2508248-8A7E-4F69-8114-6A3BFDB6597C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3" creationId="{6349DD31-C459-48DB-A597-B4B86172458F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4" creationId="{8E74BF6C-AF58-4577-9A33-AB05AD815ED6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5" creationId="{22EB8D24-5029-40B3-8307-F9E1040F351D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6" creationId="{1C7AC0A6-2E0C-42B4-B9C0-853035A4A948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7" creationId="{4655E701-90FA-4DB2-AFF4-47004515EA1E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8" creationId="{B08DD8A3-A4C4-4A96-9DD1-672A557B68D6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89" creationId="{FBA8B540-6072-4577-9121-67FE95F4D4E0}"/>
          </ac:cxnSpMkLst>
        </pc:cxnChg>
        <pc:cxnChg chg="mod">
          <ac:chgData name="강 은선" userId="60aaf277a1b5c0bb" providerId="LiveId" clId="{B45D7CEF-2CE8-4884-8292-0ED3FABDA84C}" dt="2020-06-06T17:55:49.687" v="129" actId="165"/>
          <ac:cxnSpMkLst>
            <pc:docMk/>
            <pc:sldMk cId="2129365664" sldId="278"/>
            <ac:cxnSpMk id="290" creationId="{D82033DF-88D3-49EC-9569-19DC22383F9D}"/>
          </ac:cxnSpMkLst>
        </pc:cxnChg>
      </pc:sldChg>
      <pc:sldChg chg="modNotesTx">
        <pc:chgData name="강 은선" userId="60aaf277a1b5c0bb" providerId="LiveId" clId="{B45D7CEF-2CE8-4884-8292-0ED3FABDA84C}" dt="2020-06-06T19:07:03.753" v="2862" actId="20577"/>
        <pc:sldMkLst>
          <pc:docMk/>
          <pc:sldMk cId="100973352" sldId="280"/>
        </pc:sldMkLst>
      </pc:sldChg>
      <pc:sldChg chg="addSp delSp modSp add del mod modNotesTx">
        <pc:chgData name="강 은선" userId="60aaf277a1b5c0bb" providerId="LiveId" clId="{B45D7CEF-2CE8-4884-8292-0ED3FABDA84C}" dt="2020-06-06T18:44:20.553" v="1651" actId="47"/>
        <pc:sldMkLst>
          <pc:docMk/>
          <pc:sldMk cId="4166262185" sldId="281"/>
        </pc:sldMkLst>
        <pc:spChg chg="add del mod">
          <ac:chgData name="강 은선" userId="60aaf277a1b5c0bb" providerId="LiveId" clId="{B45D7CEF-2CE8-4884-8292-0ED3FABDA84C}" dt="2020-06-06T18:13:06.890" v="356"/>
          <ac:spMkLst>
            <pc:docMk/>
            <pc:sldMk cId="4166262185" sldId="281"/>
            <ac:spMk id="7" creationId="{3A9D6FB8-A4C7-4D3B-9C71-956005682E91}"/>
          </ac:spMkLst>
        </pc:spChg>
        <pc:spChg chg="add mod">
          <ac:chgData name="강 은선" userId="60aaf277a1b5c0bb" providerId="LiveId" clId="{B45D7CEF-2CE8-4884-8292-0ED3FABDA84C}" dt="2020-06-06T18:15:59.775" v="434" actId="14100"/>
          <ac:spMkLst>
            <pc:docMk/>
            <pc:sldMk cId="4166262185" sldId="281"/>
            <ac:spMk id="8" creationId="{B11F97B5-BD34-46F4-B18C-E65498C9ABD7}"/>
          </ac:spMkLst>
        </pc:spChg>
        <pc:spChg chg="add mod">
          <ac:chgData name="강 은선" userId="60aaf277a1b5c0bb" providerId="LiveId" clId="{B45D7CEF-2CE8-4884-8292-0ED3FABDA84C}" dt="2020-06-06T18:16:31.928" v="473"/>
          <ac:spMkLst>
            <pc:docMk/>
            <pc:sldMk cId="4166262185" sldId="281"/>
            <ac:spMk id="9" creationId="{4FD157F4-A683-4B61-9E35-09E6DE2D1F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334BD-493B-4437-B388-11F17844EB32}" type="datetimeFigureOut">
              <a:rPr lang="ko-KR" altLang="en-US" smtClean="0"/>
              <a:t>2020. 6. 10.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2EFF1-3369-4B0B-AE4D-C1F517F058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왕밤빵밤빵입니다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38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센서가 잘 반응하는지 테스트한 후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절연테이프로 외장을 마무리하고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신발에 장착하였습니다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46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 모듈과 모바일 앱은 블루투스 소켓으로 통신합니다</a:t>
            </a:r>
            <a:r>
              <a:rPr lang="en-US" altLang="ko-KR" dirty="0"/>
              <a:t>.</a:t>
            </a:r>
            <a:r>
              <a:rPr lang="ko-KR" altLang="en-US" dirty="0"/>
              <a:t> 메시지는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바이트 길이의 헤더와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가변 길이의 </a:t>
            </a:r>
            <a:r>
              <a:rPr lang="ko-KR" altLang="en-US" dirty="0" err="1"/>
              <a:t>페이로드로</a:t>
            </a:r>
            <a:r>
              <a:rPr lang="ko-KR" altLang="en-US" dirty="0"/>
              <a:t> 이루어집니다</a:t>
            </a:r>
            <a:r>
              <a:rPr lang="en-US" altLang="ko-KR" dirty="0"/>
              <a:t>.</a:t>
            </a:r>
            <a:r>
              <a:rPr lang="ko-KR" altLang="en-US" dirty="0"/>
              <a:t> 헤더는 메시지의 종류를 나타냅니다</a:t>
            </a:r>
            <a:r>
              <a:rPr lang="en-US" altLang="ko-KR" dirty="0"/>
              <a:t>.</a:t>
            </a:r>
            <a:r>
              <a:rPr lang="ko-KR" altLang="en-US" dirty="0"/>
              <a:t> 시작 바이트가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0xF1</a:t>
            </a:r>
            <a:r>
              <a:rPr lang="ko-KR" altLang="en-US" dirty="0"/>
              <a:t>이면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 사이의 센서 값 </a:t>
            </a:r>
            <a:r>
              <a:rPr lang="en-US" altLang="ko-KR" dirty="0"/>
              <a:t>12</a:t>
            </a:r>
            <a:r>
              <a:rPr lang="ko-KR" altLang="en-US" dirty="0"/>
              <a:t>개를 포함하는 메시지이며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0xF2</a:t>
            </a:r>
            <a:r>
              <a:rPr lang="ko-KR" altLang="en-US" dirty="0"/>
              <a:t>이면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 사이의 배터리 잔량 </a:t>
            </a:r>
            <a:r>
              <a:rPr lang="en-US" altLang="ko-KR" dirty="0"/>
              <a:t>1</a:t>
            </a:r>
            <a:r>
              <a:rPr lang="ko-KR" altLang="en-US" dirty="0"/>
              <a:t>바이트를 포함하는 메시지입니다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32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애플리케이션 내의 저수준 데이터 분석기는 센서 모듈로부터 수신한 원시데이터에 </a:t>
            </a:r>
            <a:r>
              <a:rPr lang="ko-KR" altLang="en-US" dirty="0" err="1"/>
              <a:t>전처리를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가하여 </a:t>
            </a:r>
            <a:r>
              <a:rPr lang="ko-KR" altLang="en-US" dirty="0" err="1"/>
              <a:t>특징점을</a:t>
            </a:r>
            <a:r>
              <a:rPr lang="ko-KR" altLang="en-US" dirty="0"/>
              <a:t> 추출해냅니다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4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</a:t>
            </a:r>
            <a:r>
              <a:rPr lang="ko-KR" altLang="en-US" dirty="0" err="1"/>
              <a:t>전처리는</a:t>
            </a:r>
            <a:r>
              <a:rPr lang="ko-KR" altLang="en-US" dirty="0"/>
              <a:t> 정지 상태의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정적 데이터와 걸어가는 중의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동적 데이터로 나뉘어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정적 데이터를 처리할 때는 센서를 세로로 네 구역으로 나누어</a:t>
            </a:r>
            <a:r>
              <a:rPr lang="en-US" altLang="ko-KR" dirty="0"/>
              <a:t> </a:t>
            </a:r>
            <a:r>
              <a:rPr lang="ko-KR" altLang="en-US" dirty="0"/>
              <a:t>데이터를 계산합니다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두 발의 가로 방향 압력 편향</a:t>
            </a:r>
            <a:r>
              <a:rPr lang="en-US" altLang="ko-KR" dirty="0"/>
              <a:t>, 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세로 방향 압력 편향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양 발 뒤꿈치 부분 압력 차이를 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동적 데이터는 샘플을 각 걸음 단위로 나누어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걷기 검사에서 수집된 샘플에서 시간 축을 </a:t>
            </a:r>
            <a:r>
              <a:rPr lang="en-US" altLang="ko-KR" dirty="0"/>
              <a:t>10</a:t>
            </a:r>
            <a:r>
              <a:rPr lang="ko-KR" altLang="en-US" dirty="0"/>
              <a:t>등분하여 샘플들을 묶은 뒤 각 시간 슬라이스별로 압력 합을 구하여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걷는 도중에 양 발의 무게 중심이 어떻게 이동하는지 알아냅니다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걸음들을 모두 더한 뒤 걸음 수만큼 나누어 평균적인 한 걸음에서의 센서들의 압력 변화를 구합니다</a:t>
            </a:r>
            <a:r>
              <a:rPr lang="en-US" altLang="ko-KR" dirty="0"/>
              <a:t>.</a:t>
            </a:r>
            <a:r>
              <a:rPr lang="ko-KR" altLang="en-US" dirty="0"/>
              <a:t> 하나의 걸음 주기를 </a:t>
            </a:r>
            <a:r>
              <a:rPr lang="en-US" altLang="ko-KR" dirty="0"/>
              <a:t>10</a:t>
            </a:r>
            <a:r>
              <a:rPr lang="ko-KR" altLang="en-US" dirty="0"/>
              <a:t>개의 샘플로 줄여서 향후 고수준 데이터 분석기에서 처리하기 쉽게 가공합니다</a:t>
            </a:r>
            <a:r>
              <a:rPr lang="en-US" altLang="ko-KR" dirty="0"/>
              <a:t>.</a:t>
            </a:r>
            <a:r>
              <a:rPr lang="ko-KR" altLang="en-US" dirty="0"/>
              <a:t> 이 과정에서 한 걸음 내에서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각 센서의 압력 변화가 도출됩니다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가공된 데이터는</a:t>
            </a:r>
            <a:r>
              <a:rPr lang="en-US" altLang="ko-KR" dirty="0"/>
              <a:t> HTTP</a:t>
            </a:r>
            <a:r>
              <a:rPr lang="ko-KR" altLang="en-US" dirty="0"/>
              <a:t>상에서 </a:t>
            </a:r>
            <a:r>
              <a:rPr lang="en-US" altLang="ko-KR" dirty="0"/>
              <a:t>JSON</a:t>
            </a:r>
            <a:r>
              <a:rPr lang="ko-KR" altLang="en-US" dirty="0"/>
              <a:t> 포맷으로 서버로 전송됩니다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6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서버는 사용자의 요청을 처리하기에 앞서 먼저 사용자가 인증되었는지 확인합니다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사용자가 모바일 앱에서 </a:t>
            </a:r>
            <a:r>
              <a:rPr lang="ko-KR" altLang="en-US" dirty="0" err="1"/>
              <a:t>로그인을</a:t>
            </a:r>
            <a:r>
              <a:rPr lang="ko-KR" altLang="en-US" dirty="0"/>
              <a:t> 시도하면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요청이 서버로 전달됩니다</a:t>
            </a:r>
            <a:r>
              <a:rPr lang="en-US" altLang="ko-KR" dirty="0"/>
              <a:t>.</a:t>
            </a:r>
            <a:r>
              <a:rPr lang="ko-KR" altLang="en-US" dirty="0"/>
              <a:t> 이때 올바른 정보로 </a:t>
            </a:r>
            <a:r>
              <a:rPr lang="ko-KR" altLang="en-US" dirty="0" err="1"/>
              <a:t>로그인을</a:t>
            </a:r>
            <a:r>
              <a:rPr lang="ko-KR" altLang="en-US" dirty="0"/>
              <a:t> 시도했다면 서버는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사용자를 식별하기 위한 세션을 만들어 그 세션의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응답 메시지의 쿠키에 실어 보냅니다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인증된 사용자가 앱을 통해 데이터 분석을 요청하면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로그인 세션 </a:t>
            </a:r>
            <a:r>
              <a:rPr lang="en-US" altLang="ko-KR" dirty="0"/>
              <a:t>id</a:t>
            </a:r>
            <a:r>
              <a:rPr lang="ko-KR" altLang="en-US" dirty="0"/>
              <a:t>는 쿠키에</a:t>
            </a:r>
            <a:r>
              <a:rPr lang="en-US" altLang="ko-KR" dirty="0"/>
              <a:t>,</a:t>
            </a:r>
            <a:r>
              <a:rPr lang="ko-KR" altLang="en-US" dirty="0"/>
              <a:t> 분석할 데이터는 </a:t>
            </a:r>
            <a:r>
              <a:rPr lang="en-US" altLang="ko-KR" dirty="0"/>
              <a:t>body</a:t>
            </a:r>
            <a:r>
              <a:rPr lang="ko-KR" altLang="en-US" dirty="0"/>
              <a:t>에 담겨 서버에 전달됩니다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</a:t>
            </a:r>
            <a:r>
              <a:rPr lang="en-US" altLang="ko-KR" dirty="0" err="1"/>
              <a:t>sid</a:t>
            </a:r>
            <a:r>
              <a:rPr lang="en-US" altLang="ko-KR" dirty="0"/>
              <a:t> </a:t>
            </a:r>
            <a:r>
              <a:rPr lang="ko-KR" altLang="en-US" dirty="0"/>
              <a:t>쿠키를 통해 사용자의 인증 여부를 파악하고</a:t>
            </a:r>
            <a:r>
              <a:rPr lang="en-US" altLang="ko-KR" dirty="0"/>
              <a:t>,</a:t>
            </a:r>
            <a:r>
              <a:rPr lang="ko-KR" altLang="en-US" dirty="0"/>
              <a:t> 인증된 사용자라면 데이터 분석을 진행하여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결과를 돌려줍니다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서버는 데이터 분석 요청을 처리하기 위해 내장된 고수준 데이터 분석기를 사용합니다</a:t>
            </a:r>
            <a:r>
              <a:rPr lang="en-US" altLang="ko-KR" dirty="0"/>
              <a:t>.</a:t>
            </a:r>
            <a:r>
              <a:rPr lang="ko-KR" altLang="en-US" dirty="0"/>
              <a:t> 이는 모바일 애플리케이션으로부터 받은 </a:t>
            </a:r>
            <a:r>
              <a:rPr lang="ko-KR" altLang="en-US" dirty="0" err="1"/>
              <a:t>특징점을</a:t>
            </a:r>
            <a:r>
              <a:rPr lang="ko-KR" altLang="en-US" dirty="0"/>
              <a:t> 입력으로 하여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분석 결과를 도출합니다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고수준 데이터 분석은 다음과 같이 진행됩니다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우선 정적 데이터 분석은 모바일 앱에서 전송한 무게중심 편향 값을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해당 데이터는 사용자의 무게 중심이 어느 쪽으로 치우쳐져 있는지 판단하는 데에 이용됩니다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양 발의 뒤꿈치 압력차가 일정 기준 이상이면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척추측만증을</a:t>
            </a:r>
            <a:r>
              <a:rPr lang="ko-KR" altLang="en-US" dirty="0"/>
              <a:t> 의심합니다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동적 데이터 분석에서는 모바일 앱에서 전송한 동적 검사 </a:t>
            </a:r>
            <a:r>
              <a:rPr lang="ko-KR" altLang="en-US" dirty="0" err="1"/>
              <a:t>특징점을</a:t>
            </a:r>
            <a:r>
              <a:rPr lang="ko-KR" altLang="en-US" dirty="0"/>
              <a:t> 기반으로 중심이동 분석과 상관관계 분석을 진행하여 걸음을 진단합니다</a:t>
            </a:r>
            <a:r>
              <a:rPr lang="en-US" altLang="ko-KR" dirty="0"/>
              <a:t>.</a:t>
            </a:r>
            <a:r>
              <a:rPr lang="ko-KR" altLang="en-US" dirty="0"/>
              <a:t> 걸음걸이 패턴을 파악하고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올바른 걸음걸이 점수를 평가하는데</a:t>
            </a:r>
            <a:r>
              <a:rPr lang="en-US" altLang="ko-KR" dirty="0"/>
              <a:t>,</a:t>
            </a:r>
            <a:r>
              <a:rPr lang="ko-KR" altLang="en-US" dirty="0"/>
              <a:t> 이 때에는 상관관계 분석이 주로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기준이 되는 무게중심의 이동 경로 그래프와 사용자의 무게중심 이동 경로 그래프 사이의 유사성을 계산하여 사용자의 걸음걸이에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해당하는 패턴을 찾습니다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분석 결과를 바탕으로 걸음걸이 패턴에 따른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발생 가능 질병을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분석이 끝나면 결과는 모바일 애플리케이션으로 전달되고</a:t>
            </a:r>
            <a:r>
              <a:rPr lang="en-US" altLang="ko-KR" dirty="0"/>
              <a:t>,</a:t>
            </a:r>
            <a:r>
              <a:rPr lang="ko-KR" altLang="en-US" dirty="0"/>
              <a:t> 앱에서는 해당 데이터를 이용하여 걸음걸이 결과 보고서를 작성합니다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77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2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Preshoes</a:t>
            </a:r>
            <a:r>
              <a:rPr lang="ko-KR" altLang="en-US" dirty="0"/>
              <a:t>는 신발에 부착된 압력 센서로 사용자 발의 압력 데이터를 수집하고</a:t>
            </a:r>
            <a:r>
              <a:rPr lang="en-US" altLang="ko-KR" dirty="0"/>
              <a:t> </a:t>
            </a:r>
            <a:r>
              <a:rPr lang="ko-KR" altLang="en-US" dirty="0"/>
              <a:t>신체 밸런스와 보행 습관을 분석하여 사용자에게 정보와 조언을 제공하는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1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Preshoes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가지 기능을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사용자의 </a:t>
            </a:r>
            <a:r>
              <a:rPr lang="ko-KR" altLang="en-US" dirty="0" err="1"/>
              <a:t>족압을</a:t>
            </a:r>
            <a:r>
              <a:rPr lang="ko-KR" altLang="en-US" dirty="0"/>
              <a:t> 실시간으로 시각화 하여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 err="1"/>
              <a:t>정적검사와</a:t>
            </a:r>
            <a:r>
              <a:rPr lang="ko-KR" altLang="en-US" dirty="0"/>
              <a:t> </a:t>
            </a:r>
            <a:r>
              <a:rPr lang="ko-KR" altLang="en-US" dirty="0" err="1"/>
              <a:t>동적검사를</a:t>
            </a:r>
            <a:r>
              <a:rPr lang="ko-KR" altLang="en-US" dirty="0"/>
              <a:t> 포함하는 </a:t>
            </a:r>
            <a:r>
              <a:rPr lang="ko-KR" altLang="en-US" dirty="0" err="1"/>
              <a:t>족저압</a:t>
            </a:r>
            <a:r>
              <a:rPr lang="ko-KR" altLang="en-US" dirty="0"/>
              <a:t> 검사를 제공합니다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검사 결과를  분석한 보고서를 제공합니다</a:t>
            </a:r>
            <a:r>
              <a:rPr lang="en-US" altLang="ko-KR" dirty="0"/>
              <a:t>. </a:t>
            </a:r>
            <a:r>
              <a:rPr lang="ko-KR" altLang="en-US" dirty="0"/>
              <a:t>이 보고서는 걸음걸이에 대한 진단과 향후 발생 가능한 질병에 대한 조언을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9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세 가지 기능을 직접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0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</a:t>
            </a:r>
            <a:r>
              <a:rPr lang="en-US" altLang="ko-KR" dirty="0" err="1"/>
              <a:t>Preshoes</a:t>
            </a:r>
            <a:r>
              <a:rPr lang="ko-KR" altLang="en-US" dirty="0"/>
              <a:t>가 어떻게 움직이는지 조금 자세하게 이야기해보고자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99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Preshoes</a:t>
            </a:r>
            <a:r>
              <a:rPr lang="ko-KR" altLang="en-US" dirty="0"/>
              <a:t>에서 데이터는 이렇게 움직입니다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신발을 신고 활동을 하면 센서 모듈로부터 수집된 샘플이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블루투스 연결을 통해 모바일 애플리케이션으로 전달됩니다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모바일 앱에는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저수준 데이터 분석기가 탑재되어 있습니다</a:t>
            </a:r>
            <a:r>
              <a:rPr lang="en-US" altLang="ko-KR" dirty="0"/>
              <a:t>.</a:t>
            </a:r>
            <a:r>
              <a:rPr lang="ko-KR" altLang="en-US" dirty="0"/>
              <a:t> 이 분석기를 사용하여 </a:t>
            </a:r>
            <a:r>
              <a:rPr lang="ko-KR" altLang="en-US" dirty="0" err="1"/>
              <a:t>샘플로부터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특징점을</a:t>
            </a:r>
            <a:r>
              <a:rPr lang="ko-KR" altLang="en-US" dirty="0"/>
              <a:t> 추출해냅니다</a:t>
            </a:r>
            <a:r>
              <a:rPr lang="en-US" altLang="ko-KR" dirty="0"/>
              <a:t>.</a:t>
            </a:r>
            <a:r>
              <a:rPr lang="ko-KR" altLang="en-US" dirty="0"/>
              <a:t> 이렇게 추출한 </a:t>
            </a:r>
            <a:r>
              <a:rPr lang="ko-KR" altLang="en-US" dirty="0" err="1"/>
              <a:t>특징점들은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인터넷으로 연결된 서버로 전송됩니다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서버에는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고수준 데이터 분석기가 탑재되어 있습니다</a:t>
            </a:r>
            <a:r>
              <a:rPr lang="en-US" altLang="ko-KR" dirty="0"/>
              <a:t>.</a:t>
            </a:r>
            <a:r>
              <a:rPr lang="ko-KR" altLang="en-US" dirty="0"/>
              <a:t> 이곳에서 </a:t>
            </a:r>
            <a:r>
              <a:rPr lang="ko-KR" altLang="en-US" dirty="0" err="1"/>
              <a:t>특징점으로부터</a:t>
            </a:r>
            <a:r>
              <a:rPr lang="ko-KR" altLang="en-US" dirty="0"/>
              <a:t> 유의미한 분석이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도출됩니다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분석 결과는 다시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사용자의 애플리케이션으로 보내집니다</a:t>
            </a:r>
            <a:r>
              <a:rPr lang="en-US" altLang="ko-KR" dirty="0"/>
              <a:t>.</a:t>
            </a:r>
            <a:r>
              <a:rPr lang="ko-KR" altLang="en-US" dirty="0"/>
              <a:t> 애플리케이션에서는 추출한 </a:t>
            </a:r>
            <a:r>
              <a:rPr lang="ko-KR" altLang="en-US" dirty="0" err="1"/>
              <a:t>특징점과</a:t>
            </a:r>
            <a:r>
              <a:rPr lang="ko-KR" altLang="en-US" dirty="0"/>
              <a:t> 이에 대한 분석을 잘 다듬어 보고서를 만들어 사용자에게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 모듈은</a:t>
            </a:r>
            <a:r>
              <a:rPr lang="en-US" altLang="ko-KR" dirty="0"/>
              <a:t> 12</a:t>
            </a:r>
            <a:r>
              <a:rPr lang="ko-KR" altLang="en-US" dirty="0"/>
              <a:t>개의 센서가 부착된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센서 패널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ko-KR" altLang="en-US" dirty="0"/>
              <a:t> 보드</a:t>
            </a:r>
            <a:r>
              <a:rPr lang="en-US" altLang="ko-KR" dirty="0"/>
              <a:t>, 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r>
              <a:rPr lang="ko-KR" altLang="en-US" dirty="0"/>
              <a:t> 블루투스 모듈과 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)ESP32 MCU</a:t>
            </a:r>
            <a:r>
              <a:rPr lang="ko-KR" altLang="en-US" dirty="0"/>
              <a:t> 보드로 구성되어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1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제작은 </a:t>
            </a:r>
            <a:r>
              <a:rPr lang="ko-KR" altLang="en-US" dirty="0" err="1"/>
              <a:t>브릿지</a:t>
            </a:r>
            <a:r>
              <a:rPr lang="ko-KR" altLang="en-US" dirty="0"/>
              <a:t> 보드부터 시작하였습니다</a:t>
            </a:r>
            <a:r>
              <a:rPr lang="en-US" altLang="ko-KR" dirty="0"/>
              <a:t>. 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</a:t>
            </a:r>
            <a:r>
              <a:rPr lang="ko-KR" altLang="en-US" dirty="0"/>
              <a:t>채널 </a:t>
            </a:r>
            <a:r>
              <a:rPr lang="en-US" altLang="ko-KR" dirty="0"/>
              <a:t>pull-down</a:t>
            </a:r>
            <a:r>
              <a:rPr lang="ko-KR" altLang="en-US" dirty="0"/>
              <a:t> 보드 세 개를 묶어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12</a:t>
            </a:r>
            <a:r>
              <a:rPr lang="ko-KR" altLang="en-US" dirty="0"/>
              <a:t>채널 </a:t>
            </a:r>
            <a:r>
              <a:rPr lang="ko-KR" altLang="en-US" dirty="0" err="1"/>
              <a:t>브릿지</a:t>
            </a:r>
            <a:r>
              <a:rPr lang="ko-KR" altLang="en-US" dirty="0"/>
              <a:t> 보드를 한 쌍 만들고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테스트를 진행하였습니다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7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다음으로 센서 패널을 제작하였습니다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도면을 인쇄하고 </a:t>
            </a:r>
            <a:r>
              <a:rPr lang="ko-KR" altLang="en-US" dirty="0" err="1"/>
              <a:t>동박을</a:t>
            </a:r>
            <a:r>
              <a:rPr lang="ko-KR" altLang="en-US" dirty="0"/>
              <a:t> 얇게 커팅하여 붙인 뒤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외부 접점을 이어주고 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12</a:t>
            </a:r>
            <a:r>
              <a:rPr lang="ko-KR" altLang="en-US" dirty="0"/>
              <a:t>개의 압력 센서를 붙였습니다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2EFF1-3369-4B0B-AE4D-C1F517F058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0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BD065-CA4E-4DF7-A66A-AF4F00DDB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5200" y="2803525"/>
            <a:ext cx="5181600" cy="625475"/>
          </a:xfrm>
        </p:spPr>
        <p:txBody>
          <a:bodyPr>
            <a:no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CE0C3E4-E6B4-43BD-BCD8-A2C9BA5C0C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254" y="4344977"/>
            <a:ext cx="2045491" cy="16293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WBPBP (</a:t>
            </a:r>
            <a:r>
              <a:rPr lang="ko-KR" altLang="en-US" dirty="0" err="1"/>
              <a:t>왕밤빵밤빵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4081873F-F223-48BA-B59D-717D5651D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6838" y="4610412"/>
            <a:ext cx="1138321" cy="109848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ko-KR" altLang="en-US" dirty="0"/>
              <a:t>조장  송병준</a:t>
            </a:r>
          </a:p>
          <a:p>
            <a:pPr lvl="0"/>
            <a:r>
              <a:rPr lang="ko-KR" altLang="en-US" dirty="0"/>
              <a:t>팀원  허설</a:t>
            </a:r>
          </a:p>
          <a:p>
            <a:pPr lvl="0"/>
            <a:r>
              <a:rPr lang="ko-KR" altLang="en-US" dirty="0"/>
              <a:t>       강은선</a:t>
            </a:r>
          </a:p>
          <a:p>
            <a:pPr lvl="0"/>
            <a:r>
              <a:rPr lang="ko-KR" altLang="en-US" dirty="0"/>
              <a:t>       정재희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BD065-CA4E-4DF7-A66A-AF4F00DDB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5200" y="2803525"/>
            <a:ext cx="5181600" cy="625475"/>
          </a:xfrm>
        </p:spPr>
        <p:txBody>
          <a:bodyPr>
            <a:no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CE0C3E4-E6B4-43BD-BCD8-A2C9BA5C0C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254" y="4344977"/>
            <a:ext cx="2045491" cy="16293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WBPBP (</a:t>
            </a:r>
            <a:r>
              <a:rPr lang="ko-KR" altLang="en-US" dirty="0" err="1"/>
              <a:t>왕밤빵밤빵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4081873F-F223-48BA-B59D-717D5651D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6838" y="4610412"/>
            <a:ext cx="1138321" cy="109848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ko-KR" altLang="en-US" dirty="0"/>
              <a:t>조장  송병준</a:t>
            </a:r>
          </a:p>
          <a:p>
            <a:pPr lvl="0"/>
            <a:r>
              <a:rPr lang="ko-KR" altLang="en-US" dirty="0"/>
              <a:t>팀원  허설</a:t>
            </a:r>
          </a:p>
          <a:p>
            <a:pPr lvl="0"/>
            <a:r>
              <a:rPr lang="ko-KR" altLang="en-US" dirty="0"/>
              <a:t>       강은선</a:t>
            </a:r>
          </a:p>
          <a:p>
            <a:pPr lvl="0"/>
            <a:r>
              <a:rPr lang="ko-KR" altLang="en-US" dirty="0"/>
              <a:t>       정재희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8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F1639-FA65-4930-ADE9-DC4B6B92A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6618" y="2417618"/>
            <a:ext cx="5578764" cy="202276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912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2D581-A3AA-49FA-AEBF-6C652B2F2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476394A-D188-4CD6-8B25-76EE57C29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660A6BE-79ED-46B6-9137-AB83831A0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254503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98950-CD88-4A5C-BFEA-3A72CE16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68CF64F8-2F26-4795-8A55-13DA35AAF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2B60468-4F3F-4962-B05F-A926FFBF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0CBC675-5F7B-4259-8F9F-1D5934496C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132509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C2B65-6A73-47A1-8A8A-8CBD928FA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0CEF93-0C47-4CB4-BFE6-F03764E02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42907-8B35-4B86-8423-37AA9704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C53EAF3-75AF-442F-8CD2-B03663E90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2CE0A015-1959-4740-A9E2-6A0CCD9C6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792296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8DEB3-489E-4B3F-A157-EEC2E7DD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tx1">
                      <a:alpha val="30000"/>
                    </a:schemeClr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F46C5-1C68-4C66-B964-54F5FD9D9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F10D2-E267-4965-82A8-1C3D80416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tx1">
                      <a:alpha val="30000"/>
                    </a:schemeClr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2EAB0E-5D15-415E-BC07-DBBCB72F3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D9BD20-F3C1-40DA-AB92-6EE5AB9D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BC53BF-68D5-4263-B74A-3B3279DAD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F14DC6-F0A7-47E8-B78D-E6733F94C4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912162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C359A-1B65-4378-A2AB-A7ADC914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40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97C2A-D815-4C37-8789-347A107A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53224"/>
            <a:ext cx="3932237" cy="7200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8473-EDFA-425C-B39C-C6C6EAD0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60695"/>
            <a:ext cx="6172200" cy="4200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EC6C2A-957B-4B7A-B520-5FB34219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73224"/>
            <a:ext cx="3932237" cy="32957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E1D78-2ED7-47EE-A232-8338CDB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7621A65-2DC3-4745-A74C-79AF9E70C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9A3E8CB-67EF-4FA8-98B0-F18D60AAAB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714979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8473-EDFA-425C-B39C-C6C6EAD0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695"/>
            <a:ext cx="6172200" cy="4200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E1D78-2ED7-47EE-A232-8338CDB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5024373-CA57-44AB-AEBA-BCC46148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387" y="1845286"/>
            <a:ext cx="3932237" cy="7200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E524E92-BAC3-47ED-8B33-5FCC1D3B0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2565286"/>
            <a:ext cx="3932237" cy="32957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33B07CB-2B47-4245-9E67-2B749F10F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24EEAC4-022A-41A4-A735-0CC8A11FDD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359240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F1639-FA65-4930-ADE9-DC4B6B92A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6618" y="2417618"/>
            <a:ext cx="5578764" cy="202276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09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D88D50-1A34-4C6A-9294-F561C3D00E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2D581-A3AA-49FA-AEBF-6C652B2F2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476394A-D188-4CD6-8B25-76EE57C29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660A6BE-79ED-46B6-9137-AB83831A0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80631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98950-CD88-4A5C-BFEA-3A72CE16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2">
            <a:extLst>
              <a:ext uri="{FF2B5EF4-FFF2-40B4-BE49-F238E27FC236}">
                <a16:creationId xmlns:a16="http://schemas.microsoft.com/office/drawing/2014/main" id="{549A5917-58E7-4456-A23F-6E9F2DAF1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1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68CF64F8-2F26-4795-8A55-13DA35AAF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2B60468-4F3F-4962-B05F-A926FFBF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0CBC675-5F7B-4259-8F9F-1D5934496C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64012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C2B65-6A73-47A1-8A8A-8CBD928FA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0CEF93-0C47-4CB4-BFE6-F03764E02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37EE1-E852-46D9-B963-43DE520A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42907-8B35-4B86-8423-37AA9704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C53EAF3-75AF-442F-8CD2-B03663E90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2CE0A015-1959-4740-A9E2-6A0CCD9C6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53280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8DEB3-489E-4B3F-A157-EEC2E7DD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tx1">
                      <a:alpha val="30000"/>
                    </a:schemeClr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F46C5-1C68-4C66-B964-54F5FD9D9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F10D2-E267-4965-82A8-1C3D80416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tx1">
                      <a:alpha val="30000"/>
                    </a:schemeClr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2EAB0E-5D15-415E-BC07-DBBCB72F3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FF5078-77BA-483E-A77F-35BCD59E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D9BD20-F3C1-40DA-AB92-6EE5AB9D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BC53BF-68D5-4263-B74A-3B3279DAD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F14DC6-F0A7-47E8-B78D-E6733F94C4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445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22C80B-1338-4216-8A9B-83BACCB6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C359A-1B65-4378-A2AB-A7ADC914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99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97C2A-D815-4C37-8789-347A107A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53224"/>
            <a:ext cx="3932237" cy="7200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8473-EDFA-425C-B39C-C6C6EAD0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60695"/>
            <a:ext cx="6172200" cy="4200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EC6C2A-957B-4B7A-B520-5FB34219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73224"/>
            <a:ext cx="3932237" cy="32957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8C69C-F20B-427C-B2B9-C5B58716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E1D78-2ED7-47EE-A232-8338CDB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7621A65-2DC3-4745-A74C-79AF9E70C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9A3E8CB-67EF-4FA8-98B0-F18D60AAAB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73631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8473-EDFA-425C-B39C-C6C6EAD05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695"/>
            <a:ext cx="6172200" cy="42003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8C69C-F20B-427C-B2B9-C5B58716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E1D78-2ED7-47EE-A232-8338CDB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5024373-CA57-44AB-AEBA-BCC46148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387" y="1845286"/>
            <a:ext cx="3932237" cy="7200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E524E92-BAC3-47ED-8B33-5FCC1D3B0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2565286"/>
            <a:ext cx="3932237" cy="32957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33B07CB-2B47-4245-9E67-2B749F10F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  <a:ln>
            <a:noFill/>
          </a:ln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algn="ctr"/>
            <a:r>
              <a:rPr lang="en-US" altLang="ko-KR" sz="3200" dirty="0"/>
              <a:t>PRESHOES </a:t>
            </a:r>
            <a:r>
              <a:rPr lang="ko-KR" altLang="en-US" sz="3200" dirty="0"/>
              <a:t>기능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24EEAC4-022A-41A4-A735-0CC8A11FDD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460" y="821574"/>
            <a:ext cx="1851078" cy="4191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1">
                <a:ln>
                  <a:solidFill>
                    <a:schemeClr val="bg2">
                      <a:lumMod val="50000"/>
                      <a:alpha val="2900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개의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38101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803FBA-4DE6-4520-ABFF-5E0BE323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F591CC-79EB-47F2-BE21-0896DAB9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450F87-C443-4138-8C7D-5EE48C695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0F218-42DF-49EC-BE43-E885D9F5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20055-9637-4DA1-BD4E-9713158D0D69}"/>
              </a:ext>
            </a:extLst>
          </p:cNvPr>
          <p:cNvSpPr txBox="1"/>
          <p:nvPr userDrawn="1"/>
        </p:nvSpPr>
        <p:spPr>
          <a:xfrm>
            <a:off x="36944" y="36944"/>
            <a:ext cx="195942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b="0" dirty="0">
                <a:ln>
                  <a:noFill/>
                </a:ln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PRESHOES</a:t>
            </a:r>
            <a:endParaRPr lang="ko-KR" altLang="en-US" sz="4400" b="0" dirty="0">
              <a:ln>
                <a:noFill/>
              </a:ln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8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6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67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803FBA-4DE6-4520-ABFF-5E0BE323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F591CC-79EB-47F2-BE21-0896DAB9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0F218-42DF-49EC-BE43-E885D9F5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030CFA0-13C9-494F-98A2-791A728C7B85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30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6CF8E9C-9FC1-4A81-8BEE-8E768BA5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altLang="ko-KR" sz="4000" b="1" dirty="0">
                <a:ln>
                  <a:solidFill>
                    <a:schemeClr val="bg2">
                      <a:lumMod val="25000"/>
                      <a:alpha val="30000"/>
                    </a:schemeClr>
                  </a:solidFill>
                </a:ln>
              </a:rPr>
              <a:t>PRESHOES</a:t>
            </a:r>
            <a:endParaRPr lang="ko-KR" altLang="en-US" sz="4000" b="1" dirty="0">
              <a:ln>
                <a:solidFill>
                  <a:schemeClr val="bg2">
                    <a:lumMod val="25000"/>
                    <a:alpha val="30000"/>
                  </a:schemeClr>
                </a:solidFill>
              </a:ln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F4A81-E430-46A6-B7E8-2C9477738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3859" y="4344977"/>
            <a:ext cx="2644282" cy="374765"/>
          </a:xfrm>
        </p:spPr>
        <p:txBody>
          <a:bodyPr/>
          <a:lstStyle/>
          <a:p>
            <a:pPr algn="ctr"/>
            <a:r>
              <a:rPr lang="en-US" altLang="ko-KR" b="1" dirty="0"/>
              <a:t>WBPBP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C7A61-3CD5-4593-9AE9-727B29020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3556" y="4719742"/>
            <a:ext cx="2344887" cy="28202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송병준 </a:t>
            </a:r>
            <a:r>
              <a:rPr lang="en-US" altLang="ko-KR" dirty="0"/>
              <a:t>|</a:t>
            </a:r>
            <a:r>
              <a:rPr lang="ko-KR" altLang="en-US" dirty="0"/>
              <a:t> 허설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강은선</a:t>
            </a:r>
            <a:r>
              <a:rPr lang="ko-KR" altLang="en-US" dirty="0"/>
              <a:t> </a:t>
            </a:r>
            <a:r>
              <a:rPr lang="en-US" altLang="ko-KR" dirty="0"/>
              <a:t>|</a:t>
            </a:r>
            <a:r>
              <a:rPr lang="ko-KR" altLang="en-US" dirty="0"/>
              <a:t> 정재희</a:t>
            </a:r>
          </a:p>
        </p:txBody>
      </p:sp>
    </p:spTree>
    <p:extLst>
      <p:ext uri="{BB962C8B-B14F-4D97-AF65-F5344CB8AC3E}">
        <p14:creationId xmlns:p14="http://schemas.microsoft.com/office/powerpoint/2010/main" val="25639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00F864FA-7D44-C245-9A80-46F8BFCFA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-12"/>
            <a:ext cx="6095991" cy="34289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189A75C-331B-F24A-8856-F57F45FCD213}"/>
              </a:ext>
            </a:extLst>
          </p:cNvPr>
          <p:cNvGrpSpPr/>
          <p:nvPr/>
        </p:nvGrpSpPr>
        <p:grpSpPr>
          <a:xfrm>
            <a:off x="6097200" y="0"/>
            <a:ext cx="6094800" cy="3428995"/>
            <a:chOff x="0" y="0"/>
            <a:chExt cx="12192000" cy="6858000"/>
          </a:xfrm>
        </p:grpSpPr>
        <p:pic>
          <p:nvPicPr>
            <p:cNvPr id="26" name="Picture 25" descr="A picture containing indoor, table, sitting, small&#10;&#10;Description automatically generated">
              <a:extLst>
                <a:ext uri="{FF2B5EF4-FFF2-40B4-BE49-F238E27FC236}">
                  <a16:creationId xmlns:a16="http://schemas.microsoft.com/office/drawing/2014/main" id="{A27D409A-7DDE-B649-AFC7-C9F2A463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33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  <p:pic>
          <p:nvPicPr>
            <p:cNvPr id="27" name="Picture 26" descr="A picture containing indoor, table, sitting, wooden&#10;&#10;Description automatically generated">
              <a:extLst>
                <a:ext uri="{FF2B5EF4-FFF2-40B4-BE49-F238E27FC236}">
                  <a16:creationId xmlns:a16="http://schemas.microsoft.com/office/drawing/2014/main" id="{CF383D8F-E52B-9E42-AC95-89F8D09FC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7" r="27576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28" name="Picture 27" descr="A picture containing indoor, cable, computer, mouse&#10;&#10;Description automatically generated">
            <a:extLst>
              <a:ext uri="{FF2B5EF4-FFF2-40B4-BE49-F238E27FC236}">
                <a16:creationId xmlns:a16="http://schemas.microsoft.com/office/drawing/2014/main" id="{F27F4062-267E-D940-B811-4F93D756AE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5" b="16515"/>
          <a:stretch/>
        </p:blipFill>
        <p:spPr>
          <a:xfrm>
            <a:off x="-1209" y="3428983"/>
            <a:ext cx="6095991" cy="3428995"/>
          </a:xfrm>
          <a:prstGeom prst="rect">
            <a:avLst/>
          </a:prstGeom>
        </p:spPr>
      </p:pic>
      <p:pic>
        <p:nvPicPr>
          <p:cNvPr id="29" name="Picture 28" descr="Shoes on a wooden table&#10;&#10;Description automatically generated">
            <a:extLst>
              <a:ext uri="{FF2B5EF4-FFF2-40B4-BE49-F238E27FC236}">
                <a16:creationId xmlns:a16="http://schemas.microsoft.com/office/drawing/2014/main" id="{06C1CC79-D892-1B49-96C5-40582E72D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6" y="3428983"/>
            <a:ext cx="6104544" cy="3429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6761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821E81-82C3-4022-B564-13DAC7A3F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661E69F9-89C7-4751-9710-FA456B3D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4A4FEA3-FE13-4572-9626-C39600319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프로토콜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3F6F8-719A-4925-904A-CEE571D6C76B}"/>
              </a:ext>
            </a:extLst>
          </p:cNvPr>
          <p:cNvSpPr txBox="1"/>
          <p:nvPr/>
        </p:nvSpPr>
        <p:spPr>
          <a:xfrm>
            <a:off x="2453462" y="4512638"/>
            <a:ext cx="143807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0~15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63344-FBFE-44DB-9D91-8301DE2BD40A}"/>
              </a:ext>
            </a:extLst>
          </p:cNvPr>
          <p:cNvSpPr txBox="1"/>
          <p:nvPr/>
        </p:nvSpPr>
        <p:spPr>
          <a:xfrm>
            <a:off x="3857670" y="4795277"/>
            <a:ext cx="68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X 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9078F0-0F81-41EA-AC07-0691A0C86A3C}"/>
              </a:ext>
            </a:extLst>
          </p:cNvPr>
          <p:cNvSpPr txBox="1"/>
          <p:nvPr/>
        </p:nvSpPr>
        <p:spPr>
          <a:xfrm>
            <a:off x="2032000" y="3978075"/>
            <a:ext cx="33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시작 바이트가 </a:t>
            </a:r>
            <a:r>
              <a:rPr lang="en-US" altLang="ko-KR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0xF1</a:t>
            </a: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일 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3B6DBF-C273-4B20-A7E0-126BAB539E7C}"/>
              </a:ext>
            </a:extLst>
          </p:cNvPr>
          <p:cNvSpPr txBox="1"/>
          <p:nvPr/>
        </p:nvSpPr>
        <p:spPr>
          <a:xfrm>
            <a:off x="6987204" y="3978075"/>
            <a:ext cx="33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시작 바이트가 </a:t>
            </a:r>
            <a:r>
              <a:rPr lang="en-US" altLang="ko-KR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0xF2</a:t>
            </a: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일 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170C97-B87B-487C-B10D-6DF14A1DAC44}"/>
              </a:ext>
            </a:extLst>
          </p:cNvPr>
          <p:cNvGrpSpPr/>
          <p:nvPr/>
        </p:nvGrpSpPr>
        <p:grpSpPr>
          <a:xfrm>
            <a:off x="7532286" y="4500570"/>
            <a:ext cx="1280588" cy="720910"/>
            <a:chOff x="6641082" y="4100204"/>
            <a:chExt cx="1625053" cy="857912"/>
          </a:xfrm>
        </p:grpSpPr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44A5B505-5940-47E3-9018-30DEF0F20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853" t="22972" r="9906" b="43139"/>
            <a:stretch/>
          </p:blipFill>
          <p:spPr>
            <a:xfrm>
              <a:off x="6641082" y="4100204"/>
              <a:ext cx="1625053" cy="857912"/>
            </a:xfrm>
            <a:prstGeom prst="rect">
              <a:avLst/>
            </a:prstGeom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B841E8F-BA76-4AB3-9F41-542CDF52E2C4}"/>
                </a:ext>
              </a:extLst>
            </p:cNvPr>
            <p:cNvSpPr/>
            <p:nvPr/>
          </p:nvSpPr>
          <p:spPr>
            <a:xfrm>
              <a:off x="6722535" y="4175675"/>
              <a:ext cx="951600" cy="706884"/>
            </a:xfrm>
            <a:prstGeom prst="roundRect">
              <a:avLst>
                <a:gd name="adj" fmla="val 5814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495B2C0-C44F-4A6F-9332-3718BEE9255A}"/>
              </a:ext>
            </a:extLst>
          </p:cNvPr>
          <p:cNvSpPr txBox="1"/>
          <p:nvPr/>
        </p:nvSpPr>
        <p:spPr>
          <a:xfrm>
            <a:off x="2438581" y="5370318"/>
            <a:ext cx="2537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센서 값 </a:t>
            </a:r>
            <a:r>
              <a:rPr lang="en-US" altLang="ko-KR" sz="1600" dirty="0">
                <a:solidFill>
                  <a:schemeClr val="bg1"/>
                </a:solidFill>
              </a:rPr>
              <a:t>12byte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08FB84-7980-4668-A464-17EE995F4DF0}"/>
              </a:ext>
            </a:extLst>
          </p:cNvPr>
          <p:cNvSpPr txBox="1"/>
          <p:nvPr/>
        </p:nvSpPr>
        <p:spPr>
          <a:xfrm>
            <a:off x="7408666" y="5370318"/>
            <a:ext cx="25373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배터리 양 </a:t>
            </a:r>
            <a:r>
              <a:rPr lang="en-US" altLang="ko-KR" sz="1600" dirty="0">
                <a:solidFill>
                  <a:schemeClr val="bg1"/>
                </a:solidFill>
              </a:rPr>
              <a:t>1byte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EC2A78D-25FE-104D-86EE-A8D09BE70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94212"/>
              </p:ext>
            </p:extLst>
          </p:nvPr>
        </p:nvGraphicFramePr>
        <p:xfrm>
          <a:off x="2032000" y="2455555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362996083"/>
                    </a:ext>
                  </a:extLst>
                </a:gridCol>
                <a:gridCol w="6731000">
                  <a:extLst>
                    <a:ext uri="{9D8B030D-6E8A-4147-A177-3AD203B41FA5}">
                      <a16:colId xmlns:a16="http://schemas.microsoft.com/office/drawing/2014/main" val="1945425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헤더</a:t>
                      </a:r>
                      <a:endParaRPr lang="en-KR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  <a:endParaRPr lang="en-KR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63966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B04166E-8730-0643-96FD-A81CDA3E18C2}"/>
              </a:ext>
            </a:extLst>
          </p:cNvPr>
          <p:cNvSpPr txBox="1"/>
          <p:nvPr/>
        </p:nvSpPr>
        <p:spPr>
          <a:xfrm>
            <a:off x="2494246" y="2821315"/>
            <a:ext cx="51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D93750-9E31-E644-9916-6F4D53E6BB16}"/>
              </a:ext>
            </a:extLst>
          </p:cNvPr>
          <p:cNvSpPr txBox="1"/>
          <p:nvPr/>
        </p:nvSpPr>
        <p:spPr>
          <a:xfrm>
            <a:off x="6346902" y="2856881"/>
            <a:ext cx="9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1~12</a:t>
            </a:r>
            <a:endParaRPr lang="ko-KR" altLang="en-US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6" grpId="0"/>
      <p:bldP spid="44" grpId="0"/>
      <p:bldP spid="45" grpId="0"/>
      <p:bldP spid="46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FD34263-C378-4366-AB4E-E9CBE9E0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31" y="1302324"/>
            <a:ext cx="7223882" cy="692901"/>
          </a:xfrm>
        </p:spPr>
        <p:txBody>
          <a:bodyPr anchor="ctr">
            <a:normAutofit/>
          </a:bodyPr>
          <a:lstStyle/>
          <a:p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저수준 데이터 분석</a:t>
            </a:r>
            <a:r>
              <a:rPr lang="en-US" altLang="ko-KR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:</a:t>
            </a:r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 데이터 전처리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28666-41D5-44C4-9DB2-2A127D2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D31C0CE-1864-415C-A151-6C92ACCF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5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BF9EAC6-74D2-4636-B9E8-006431F12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애플리케이션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A4BAB-A88D-DA40-87BD-22D87260ADAF}"/>
              </a:ext>
            </a:extLst>
          </p:cNvPr>
          <p:cNvGrpSpPr/>
          <p:nvPr/>
        </p:nvGrpSpPr>
        <p:grpSpPr>
          <a:xfrm>
            <a:off x="876031" y="2735653"/>
            <a:ext cx="4530699" cy="3100647"/>
            <a:chOff x="716000" y="2735653"/>
            <a:chExt cx="4530699" cy="310064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85937E-17B5-1348-B2D9-FDC9909ECFDA}"/>
                </a:ext>
              </a:extLst>
            </p:cNvPr>
            <p:cNvSpPr txBox="1"/>
            <p:nvPr/>
          </p:nvSpPr>
          <p:spPr>
            <a:xfrm>
              <a:off x="716000" y="2735653"/>
              <a:ext cx="4530699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[0,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8,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9,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13],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[0,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8,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9,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13],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[0,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2,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7,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7,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13],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[0,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2,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4,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7,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8,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11],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[0,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0,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6,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7,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13,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15,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12,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11]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BED501A-8380-5649-A900-14A3854EB2AA}"/>
                </a:ext>
              </a:extLst>
            </p:cNvPr>
            <p:cNvSpPr txBox="1"/>
            <p:nvPr/>
          </p:nvSpPr>
          <p:spPr>
            <a:xfrm flipH="1">
              <a:off x="1536934" y="5497746"/>
              <a:ext cx="28888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원시 데이터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DE2F7F9C-41CF-A14D-8AE0-71DB4952DC8C}"/>
              </a:ext>
            </a:extLst>
          </p:cNvPr>
          <p:cNvSpPr/>
          <p:nvPr/>
        </p:nvSpPr>
        <p:spPr>
          <a:xfrm>
            <a:off x="5772845" y="3609848"/>
            <a:ext cx="646307" cy="2799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11EE34-C54D-014D-9976-B45B7626B758}"/>
              </a:ext>
            </a:extLst>
          </p:cNvPr>
          <p:cNvGrpSpPr/>
          <p:nvPr/>
        </p:nvGrpSpPr>
        <p:grpSpPr>
          <a:xfrm>
            <a:off x="7146546" y="2365667"/>
            <a:ext cx="3619831" cy="3470633"/>
            <a:chOff x="6976037" y="2365667"/>
            <a:chExt cx="3619831" cy="347063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F7597F-7CFD-9F4A-9C78-3A369EDF9023}"/>
                </a:ext>
              </a:extLst>
            </p:cNvPr>
            <p:cNvSpPr txBox="1"/>
            <p:nvPr/>
          </p:nvSpPr>
          <p:spPr>
            <a:xfrm>
              <a:off x="6976037" y="2365667"/>
              <a:ext cx="3619831" cy="25853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verticalWeightBiasLeft,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verticalWeightBiasRight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horizontalWeightBias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heelPressureDifference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walks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samplesInSingleWalkCycleLeft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samplesInSingleWalkCycleRight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horizontalWeightBiasVariation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3A79CA-93A2-3F4C-AE02-3F7C5F8DE9D0}"/>
                </a:ext>
              </a:extLst>
            </p:cNvPr>
            <p:cNvSpPr txBox="1"/>
            <p:nvPr/>
          </p:nvSpPr>
          <p:spPr>
            <a:xfrm flipH="1">
              <a:off x="7166184" y="5497746"/>
              <a:ext cx="28888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특징점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88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28666-41D5-44C4-9DB2-2A127D2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D31C0CE-1864-415C-A151-6C92ACCF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5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BF9EAC6-74D2-4636-B9E8-006431F12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애플리케이션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C0CD5BE-220E-4BF6-8C8A-60062F80AE17}"/>
              </a:ext>
            </a:extLst>
          </p:cNvPr>
          <p:cNvSpPr txBox="1"/>
          <p:nvPr/>
        </p:nvSpPr>
        <p:spPr>
          <a:xfrm>
            <a:off x="876031" y="199522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정적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7B8633-E1D8-4631-AF1A-51A9413DC506}"/>
              </a:ext>
            </a:extLst>
          </p:cNvPr>
          <p:cNvSpPr txBox="1"/>
          <p:nvPr/>
        </p:nvSpPr>
        <p:spPr>
          <a:xfrm>
            <a:off x="6212842" y="199522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동적</a:t>
            </a: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F3374247-6EC8-484B-995C-762AF33D3CBD}"/>
              </a:ext>
            </a:extLst>
          </p:cNvPr>
          <p:cNvGrpSpPr/>
          <p:nvPr/>
        </p:nvGrpSpPr>
        <p:grpSpPr>
          <a:xfrm>
            <a:off x="6392360" y="3012219"/>
            <a:ext cx="2640182" cy="1945885"/>
            <a:chOff x="6576244" y="2705714"/>
            <a:chExt cx="2640182" cy="1945885"/>
          </a:xfrm>
        </p:grpSpPr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53A29CB6-86A7-4AC7-9601-F8B94866C97A}"/>
                </a:ext>
              </a:extLst>
            </p:cNvPr>
            <p:cNvGrpSpPr/>
            <p:nvPr/>
          </p:nvGrpSpPr>
          <p:grpSpPr>
            <a:xfrm>
              <a:off x="6776657" y="2705714"/>
              <a:ext cx="2247548" cy="1565951"/>
              <a:chOff x="7178126" y="2569633"/>
              <a:chExt cx="3632097" cy="2162410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1695068-3535-4A39-82B5-7B93A489FCC0}"/>
                  </a:ext>
                </a:extLst>
              </p:cNvPr>
              <p:cNvGrpSpPr/>
              <p:nvPr/>
            </p:nvGrpSpPr>
            <p:grpSpPr>
              <a:xfrm>
                <a:off x="7210223" y="2569633"/>
                <a:ext cx="3600000" cy="2132221"/>
                <a:chOff x="7210223" y="2569633"/>
                <a:chExt cx="3600000" cy="2132221"/>
              </a:xfrm>
            </p:grpSpPr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CCB14146-77AA-4C67-A734-500057A27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572" y="3727035"/>
                  <a:ext cx="3548795" cy="1"/>
                </a:xfrm>
                <a:prstGeom prst="line">
                  <a:avLst/>
                </a:prstGeom>
                <a:ln w="16510"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67AB3A1B-E054-41F4-888B-6B8F3F7B2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23" y="4692236"/>
                  <a:ext cx="3600000" cy="0"/>
                </a:xfrm>
                <a:prstGeom prst="straightConnector1">
                  <a:avLst/>
                </a:prstGeom>
                <a:ln w="28575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17FA0E49-AEFF-491A-95A7-FDE3A362E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572" y="2569633"/>
                  <a:ext cx="0" cy="2132221"/>
                </a:xfrm>
                <a:prstGeom prst="straightConnector1">
                  <a:avLst/>
                </a:prstGeom>
                <a:ln w="28575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A829576-A9A1-44A1-AA00-E7001C7E1B84}"/>
                  </a:ext>
                </a:extLst>
              </p:cNvPr>
              <p:cNvSpPr/>
              <p:nvPr/>
            </p:nvSpPr>
            <p:spPr>
              <a:xfrm>
                <a:off x="7178126" y="4654136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CF076996-062B-468A-882D-7FB55146B245}"/>
                  </a:ext>
                </a:extLst>
              </p:cNvPr>
              <p:cNvSpPr/>
              <p:nvPr/>
            </p:nvSpPr>
            <p:spPr>
              <a:xfrm>
                <a:off x="7178126" y="2706064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0914B2A-DCC3-43ED-AB1D-BE1D29CCF8C2}"/>
                  </a:ext>
                </a:extLst>
              </p:cNvPr>
              <p:cNvSpPr/>
              <p:nvPr/>
            </p:nvSpPr>
            <p:spPr>
              <a:xfrm>
                <a:off x="7533452" y="3420428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3BE0FDA1-D2CF-4C0B-BBFC-ED6862F38282}"/>
                  </a:ext>
                </a:extLst>
              </p:cNvPr>
              <p:cNvSpPr/>
              <p:nvPr/>
            </p:nvSpPr>
            <p:spPr>
              <a:xfrm>
                <a:off x="7533452" y="3924874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60339CFC-92EA-490C-A0FC-0880773668D6}"/>
                  </a:ext>
                </a:extLst>
              </p:cNvPr>
              <p:cNvSpPr/>
              <p:nvPr/>
            </p:nvSpPr>
            <p:spPr>
              <a:xfrm>
                <a:off x="7885912" y="4545805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C3EEF31B-AF14-4F9C-B194-C40CC53142E1}"/>
                  </a:ext>
                </a:extLst>
              </p:cNvPr>
              <p:cNvSpPr/>
              <p:nvPr/>
            </p:nvSpPr>
            <p:spPr>
              <a:xfrm>
                <a:off x="7885912" y="2799716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3B530750-521A-4F5F-8D77-B5D517791EB0}"/>
                  </a:ext>
                </a:extLst>
              </p:cNvPr>
              <p:cNvSpPr/>
              <p:nvPr/>
            </p:nvSpPr>
            <p:spPr>
              <a:xfrm>
                <a:off x="8253898" y="2706427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041F738-8EA5-455B-BD64-473063347EDA}"/>
                  </a:ext>
                </a:extLst>
              </p:cNvPr>
              <p:cNvSpPr/>
              <p:nvPr/>
            </p:nvSpPr>
            <p:spPr>
              <a:xfrm>
                <a:off x="8248777" y="4651279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4CE823B0-D76C-4781-9EF5-349A721BC457}"/>
                  </a:ext>
                </a:extLst>
              </p:cNvPr>
              <p:cNvSpPr/>
              <p:nvPr/>
            </p:nvSpPr>
            <p:spPr>
              <a:xfrm>
                <a:off x="8618127" y="4447333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1AC58A1A-CA28-400E-AB80-79A7F2380543}"/>
                  </a:ext>
                </a:extLst>
              </p:cNvPr>
              <p:cNvSpPr/>
              <p:nvPr/>
            </p:nvSpPr>
            <p:spPr>
              <a:xfrm>
                <a:off x="8615417" y="2898727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9686308D-E962-4319-AAE2-360ABA86567F}"/>
                  </a:ext>
                </a:extLst>
              </p:cNvPr>
              <p:cNvSpPr/>
              <p:nvPr/>
            </p:nvSpPr>
            <p:spPr>
              <a:xfrm>
                <a:off x="8975416" y="2855939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08B92F3-CC20-42DB-B171-1A1BB3CD26B8}"/>
                  </a:ext>
                </a:extLst>
              </p:cNvPr>
              <p:cNvSpPr/>
              <p:nvPr/>
            </p:nvSpPr>
            <p:spPr>
              <a:xfrm>
                <a:off x="8975416" y="4489707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F6158B05-CCE6-40FE-A44E-3A8ADC2C5336}"/>
                  </a:ext>
                </a:extLst>
              </p:cNvPr>
              <p:cNvSpPr/>
              <p:nvPr/>
            </p:nvSpPr>
            <p:spPr>
              <a:xfrm>
                <a:off x="9335416" y="4651279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15E9D7C5-290A-4E8F-A05C-DD928F1058A9}"/>
                  </a:ext>
                </a:extLst>
              </p:cNvPr>
              <p:cNvSpPr/>
              <p:nvPr/>
            </p:nvSpPr>
            <p:spPr>
              <a:xfrm>
                <a:off x="9338126" y="2706064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CEF2FE56-8BBE-42EB-9658-BADD8CEF1963}"/>
                  </a:ext>
                </a:extLst>
              </p:cNvPr>
              <p:cNvSpPr/>
              <p:nvPr/>
            </p:nvSpPr>
            <p:spPr>
              <a:xfrm>
                <a:off x="9695415" y="4558803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57E3A7EA-82EF-4333-B261-7E00D70EAE10}"/>
                  </a:ext>
                </a:extLst>
              </p:cNvPr>
              <p:cNvSpPr/>
              <p:nvPr/>
            </p:nvSpPr>
            <p:spPr>
              <a:xfrm>
                <a:off x="9695415" y="2789163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E69EC2ED-1D96-430A-829D-6422ECEBBDFC}"/>
                  </a:ext>
                </a:extLst>
              </p:cNvPr>
              <p:cNvSpPr/>
              <p:nvPr/>
            </p:nvSpPr>
            <p:spPr>
              <a:xfrm>
                <a:off x="10051770" y="4356349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AF3920A-4C94-45B5-84C7-94A99217A529}"/>
                  </a:ext>
                </a:extLst>
              </p:cNvPr>
              <p:cNvSpPr/>
              <p:nvPr/>
            </p:nvSpPr>
            <p:spPr>
              <a:xfrm>
                <a:off x="10051770" y="2995405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CF1C902-909A-4037-B7D8-11F60C56E09D}"/>
                  </a:ext>
                </a:extLst>
              </p:cNvPr>
              <p:cNvSpPr/>
              <p:nvPr/>
            </p:nvSpPr>
            <p:spPr>
              <a:xfrm>
                <a:off x="10407478" y="2710510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E5DD0B11-766C-4926-B6C4-D764839B8C10}"/>
                  </a:ext>
                </a:extLst>
              </p:cNvPr>
              <p:cNvSpPr/>
              <p:nvPr/>
            </p:nvSpPr>
            <p:spPr>
              <a:xfrm>
                <a:off x="10415416" y="4655843"/>
                <a:ext cx="82892" cy="7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FA8BDBFC-0D1A-4C38-BCD7-3017622E4BB5}"/>
                  </a:ext>
                </a:extLst>
              </p:cNvPr>
              <p:cNvCxnSpPr>
                <a:stCxn id="149" idx="0"/>
                <a:endCxn id="150" idx="1"/>
              </p:cNvCxnSpPr>
              <p:nvPr/>
            </p:nvCxnSpPr>
            <p:spPr>
              <a:xfrm>
                <a:off x="7219572" y="2706064"/>
                <a:ext cx="326019" cy="725523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E5AB898C-3926-4C3C-986C-A58BBE6D36FE}"/>
                  </a:ext>
                </a:extLst>
              </p:cNvPr>
              <p:cNvCxnSpPr>
                <a:cxnSpLocks/>
                <a:stCxn id="150" idx="5"/>
                <a:endCxn id="152" idx="1"/>
              </p:cNvCxnSpPr>
              <p:nvPr/>
            </p:nvCxnSpPr>
            <p:spPr>
              <a:xfrm>
                <a:off x="7604204" y="3485470"/>
                <a:ext cx="293847" cy="107149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70F30AC2-20F3-4742-A6E1-2C58A102CB5C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968804" y="4583905"/>
                <a:ext cx="279973" cy="10547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A9B30D4F-5DB3-4B85-9C19-305D6DEDDEB9}"/>
                  </a:ext>
                </a:extLst>
              </p:cNvPr>
              <p:cNvCxnSpPr>
                <a:cxnSpLocks/>
                <a:stCxn id="155" idx="6"/>
                <a:endCxn id="156" idx="3"/>
              </p:cNvCxnSpPr>
              <p:nvPr/>
            </p:nvCxnSpPr>
            <p:spPr>
              <a:xfrm flipV="1">
                <a:off x="8331670" y="4512375"/>
                <a:ext cx="298596" cy="17700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1241E1C4-3BA6-4209-8DAB-F61751D51766}"/>
                  </a:ext>
                </a:extLst>
              </p:cNvPr>
              <p:cNvCxnSpPr>
                <a:stCxn id="156" idx="7"/>
                <a:endCxn id="158" idx="3"/>
              </p:cNvCxnSpPr>
              <p:nvPr/>
            </p:nvCxnSpPr>
            <p:spPr>
              <a:xfrm flipV="1">
                <a:off x="8688880" y="2920980"/>
                <a:ext cx="298676" cy="1537512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74BA39B1-3630-4B04-BBC7-4F67C2D387E0}"/>
                  </a:ext>
                </a:extLst>
              </p:cNvPr>
              <p:cNvCxnSpPr>
                <a:cxnSpLocks/>
                <a:stCxn id="158" idx="7"/>
                <a:endCxn id="161" idx="2"/>
              </p:cNvCxnSpPr>
              <p:nvPr/>
            </p:nvCxnSpPr>
            <p:spPr>
              <a:xfrm flipV="1">
                <a:off x="9046169" y="2744164"/>
                <a:ext cx="291958" cy="12293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4FF1F4A7-29A6-420C-A2FC-3CA9104A3B30}"/>
                  </a:ext>
                </a:extLst>
              </p:cNvPr>
              <p:cNvCxnSpPr>
                <a:cxnSpLocks/>
                <a:stCxn id="161" idx="6"/>
                <a:endCxn id="182" idx="1"/>
              </p:cNvCxnSpPr>
              <p:nvPr/>
            </p:nvCxnSpPr>
            <p:spPr>
              <a:xfrm>
                <a:off x="9421019" y="2744164"/>
                <a:ext cx="286536" cy="56158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33676F5E-382A-451A-944F-2E7704A162F2}"/>
                  </a:ext>
                </a:extLst>
              </p:cNvPr>
              <p:cNvCxnSpPr>
                <a:stCxn id="182" idx="5"/>
                <a:endCxn id="183" idx="1"/>
              </p:cNvCxnSpPr>
              <p:nvPr/>
            </p:nvCxnSpPr>
            <p:spPr>
              <a:xfrm>
                <a:off x="9766168" y="2854205"/>
                <a:ext cx="297742" cy="151330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158F0070-1EB0-4732-9BAD-E89EC46870AA}"/>
                  </a:ext>
                </a:extLst>
              </p:cNvPr>
              <p:cNvCxnSpPr>
                <a:stCxn id="183" idx="5"/>
                <a:endCxn id="186" idx="2"/>
              </p:cNvCxnSpPr>
              <p:nvPr/>
            </p:nvCxnSpPr>
            <p:spPr>
              <a:xfrm>
                <a:off x="10122523" y="4421391"/>
                <a:ext cx="292893" cy="272552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4215DE1C-E0FE-4FA8-9242-E6D05E8A648A}"/>
                  </a:ext>
                </a:extLst>
              </p:cNvPr>
              <p:cNvCxnSpPr>
                <a:cxnSpLocks/>
                <a:stCxn id="49" idx="7"/>
                <a:endCxn id="151" idx="3"/>
              </p:cNvCxnSpPr>
              <p:nvPr/>
            </p:nvCxnSpPr>
            <p:spPr>
              <a:xfrm flipV="1">
                <a:off x="7248879" y="3989915"/>
                <a:ext cx="296712" cy="67538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A312EB96-0C7E-4CF2-A868-D796BD358C58}"/>
                  </a:ext>
                </a:extLst>
              </p:cNvPr>
              <p:cNvCxnSpPr>
                <a:cxnSpLocks/>
                <a:stCxn id="151" idx="7"/>
                <a:endCxn id="153" idx="3"/>
              </p:cNvCxnSpPr>
              <p:nvPr/>
            </p:nvCxnSpPr>
            <p:spPr>
              <a:xfrm flipV="1">
                <a:off x="7604204" y="2864757"/>
                <a:ext cx="293847" cy="107127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926DA645-F481-4AFA-AAB8-8D314BC78932}"/>
                  </a:ext>
                </a:extLst>
              </p:cNvPr>
              <p:cNvCxnSpPr>
                <a:cxnSpLocks/>
                <a:stCxn id="153" idx="7"/>
                <a:endCxn id="154" idx="2"/>
              </p:cNvCxnSpPr>
              <p:nvPr/>
            </p:nvCxnSpPr>
            <p:spPr>
              <a:xfrm flipV="1">
                <a:off x="7956665" y="2744527"/>
                <a:ext cx="297234" cy="66348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2136336C-90BE-4BA1-BF40-31714E8582C4}"/>
                  </a:ext>
                </a:extLst>
              </p:cNvPr>
              <p:cNvCxnSpPr>
                <a:cxnSpLocks/>
                <a:stCxn id="154" idx="6"/>
                <a:endCxn id="157" idx="1"/>
              </p:cNvCxnSpPr>
              <p:nvPr/>
            </p:nvCxnSpPr>
            <p:spPr>
              <a:xfrm>
                <a:off x="8336791" y="2744527"/>
                <a:ext cx="290765" cy="16535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F5DEE3DB-4AF9-4DE8-AAF4-5717FF46E508}"/>
                  </a:ext>
                </a:extLst>
              </p:cNvPr>
              <p:cNvCxnSpPr>
                <a:stCxn id="157" idx="5"/>
                <a:endCxn id="159" idx="1"/>
              </p:cNvCxnSpPr>
              <p:nvPr/>
            </p:nvCxnSpPr>
            <p:spPr>
              <a:xfrm>
                <a:off x="8686170" y="2963769"/>
                <a:ext cx="301386" cy="1537098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89E45E35-F150-465A-A701-C4863B0F1E87}"/>
                  </a:ext>
                </a:extLst>
              </p:cNvPr>
              <p:cNvCxnSpPr>
                <a:cxnSpLocks/>
                <a:stCxn id="159" idx="5"/>
                <a:endCxn id="160" idx="2"/>
              </p:cNvCxnSpPr>
              <p:nvPr/>
            </p:nvCxnSpPr>
            <p:spPr>
              <a:xfrm>
                <a:off x="9046169" y="4554749"/>
                <a:ext cx="289248" cy="13463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EA17718D-2A8B-4C8F-9EC7-B5078AE9D06A}"/>
                  </a:ext>
                </a:extLst>
              </p:cNvPr>
              <p:cNvCxnSpPr>
                <a:cxnSpLocks/>
                <a:stCxn id="160" idx="6"/>
                <a:endCxn id="181" idx="3"/>
              </p:cNvCxnSpPr>
              <p:nvPr/>
            </p:nvCxnSpPr>
            <p:spPr>
              <a:xfrm flipV="1">
                <a:off x="9418309" y="4623845"/>
                <a:ext cx="289246" cy="65534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E83F0EBE-823D-4095-B85A-7AE346F51086}"/>
                  </a:ext>
                </a:extLst>
              </p:cNvPr>
              <p:cNvCxnSpPr>
                <a:stCxn id="181" idx="7"/>
                <a:endCxn id="184" idx="3"/>
              </p:cNvCxnSpPr>
              <p:nvPr/>
            </p:nvCxnSpPr>
            <p:spPr>
              <a:xfrm flipV="1">
                <a:off x="9766168" y="3060446"/>
                <a:ext cx="297742" cy="15095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2C510D83-8A2E-4DB0-9306-307CBA359CDC}"/>
                  </a:ext>
                </a:extLst>
              </p:cNvPr>
              <p:cNvCxnSpPr>
                <a:cxnSpLocks/>
                <a:stCxn id="184" idx="7"/>
                <a:endCxn id="185" idx="3"/>
              </p:cNvCxnSpPr>
              <p:nvPr/>
            </p:nvCxnSpPr>
            <p:spPr>
              <a:xfrm flipV="1">
                <a:off x="10122523" y="2775552"/>
                <a:ext cx="297095" cy="231012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9D0B340-2003-420A-BA0B-3CBB3CC7C488}"/>
                </a:ext>
              </a:extLst>
            </p:cNvPr>
            <p:cNvSpPr txBox="1"/>
            <p:nvPr/>
          </p:nvSpPr>
          <p:spPr>
            <a:xfrm>
              <a:off x="6576244" y="4313045"/>
              <a:ext cx="26401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수평 무게중심 변화 그래프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6BDD3-9C9D-CE4A-A427-F9436414661A}"/>
              </a:ext>
            </a:extLst>
          </p:cNvPr>
          <p:cNvGrpSpPr/>
          <p:nvPr/>
        </p:nvGrpSpPr>
        <p:grpSpPr>
          <a:xfrm>
            <a:off x="941785" y="3292163"/>
            <a:ext cx="1385454" cy="1762051"/>
            <a:chOff x="941785" y="3292163"/>
            <a:chExt cx="1385454" cy="176205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83F1654-96FF-4B43-A83B-391344EED8E9}"/>
                </a:ext>
              </a:extLst>
            </p:cNvPr>
            <p:cNvSpPr txBox="1"/>
            <p:nvPr/>
          </p:nvSpPr>
          <p:spPr>
            <a:xfrm>
              <a:off x="941785" y="4469439"/>
              <a:ext cx="138545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양 발의 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압력 편향</a:t>
              </a:r>
            </a:p>
          </p:txBody>
        </p:sp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858F9BF6-C130-4254-AD8A-BC54B9585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433" t="-281" r="6522" b="20485"/>
            <a:stretch/>
          </p:blipFill>
          <p:spPr>
            <a:xfrm>
              <a:off x="1117098" y="3292163"/>
              <a:ext cx="1027301" cy="1177200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A81384F-F981-4D40-8EE8-D5AFBE59445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399" t="-1" r="53000" b="20098"/>
            <a:stretch/>
          </p:blipFill>
          <p:spPr>
            <a:xfrm>
              <a:off x="1165251" y="3333779"/>
              <a:ext cx="396000" cy="1116000"/>
            </a:xfrm>
            <a:prstGeom prst="rect">
              <a:avLst/>
            </a:prstGeom>
          </p:spPr>
        </p:pic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17DFAA08-C10E-4EEE-8008-E699534831ED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399" t="-1" r="53000" b="20098"/>
            <a:stretch/>
          </p:blipFill>
          <p:spPr>
            <a:xfrm flipH="1">
              <a:off x="1704175" y="3330225"/>
              <a:ext cx="396000" cy="1116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0972B2-01A3-CD40-9D96-B7E782110A94}"/>
              </a:ext>
            </a:extLst>
          </p:cNvPr>
          <p:cNvGrpSpPr/>
          <p:nvPr/>
        </p:nvGrpSpPr>
        <p:grpSpPr>
          <a:xfrm>
            <a:off x="2589983" y="3261774"/>
            <a:ext cx="1545330" cy="1792440"/>
            <a:chOff x="2589983" y="3261774"/>
            <a:chExt cx="1545330" cy="179244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F57C28-FAF5-41A8-A1E4-A778F62E59A2}"/>
                </a:ext>
              </a:extLst>
            </p:cNvPr>
            <p:cNvSpPr txBox="1"/>
            <p:nvPr/>
          </p:nvSpPr>
          <p:spPr>
            <a:xfrm>
              <a:off x="2589983" y="4469439"/>
              <a:ext cx="154533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각 발의 앞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뒤 압력 편향</a:t>
              </a:r>
            </a:p>
          </p:txBody>
        </p:sp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CFF4D48E-0545-4BE6-85C0-1F467BE78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433" t="-281" r="6522" b="20485"/>
            <a:stretch/>
          </p:blipFill>
          <p:spPr>
            <a:xfrm>
              <a:off x="2848997" y="3261774"/>
              <a:ext cx="1027301" cy="1177200"/>
            </a:xfrm>
            <a:prstGeom prst="rect">
              <a:avLst/>
            </a:prstGeom>
          </p:spPr>
        </p:pic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2BB55F40-CB27-48EA-BC4F-25C82B310C9E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269" t="-1" r="53000" b="76903"/>
            <a:stretch/>
          </p:blipFill>
          <p:spPr>
            <a:xfrm>
              <a:off x="2842223" y="3305721"/>
              <a:ext cx="446041" cy="322618"/>
            </a:xfrm>
            <a:prstGeom prst="rect">
              <a:avLst/>
            </a:prstGeom>
          </p:spPr>
        </p:pic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83DC2CB1-D3D3-4964-B1F9-3940B4E70BB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399" t="-1" r="53000" b="76648"/>
            <a:stretch/>
          </p:blipFill>
          <p:spPr>
            <a:xfrm flipH="1">
              <a:off x="3437961" y="3302167"/>
              <a:ext cx="396000" cy="326172"/>
            </a:xfrm>
            <a:prstGeom prst="rect">
              <a:avLst/>
            </a:prstGeom>
          </p:spPr>
        </p:pic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2CE3AF39-6374-4BDC-9FD7-D8B348FECE9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616" t="56295" r="53000" b="20098"/>
            <a:stretch/>
          </p:blipFill>
          <p:spPr>
            <a:xfrm>
              <a:off x="2933673" y="4089619"/>
              <a:ext cx="354863" cy="329726"/>
            </a:xfrm>
            <a:prstGeom prst="rect">
              <a:avLst/>
            </a:prstGeom>
          </p:spPr>
        </p:pic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ED83754B-6BD2-48D1-9CA5-2D12ECF3198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399" t="56549" r="53000" b="20098"/>
            <a:stretch/>
          </p:blipFill>
          <p:spPr>
            <a:xfrm flipH="1">
              <a:off x="3431461" y="4089619"/>
              <a:ext cx="396000" cy="3261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8D67C2-140E-2B4C-8327-236A57A51DD8}"/>
              </a:ext>
            </a:extLst>
          </p:cNvPr>
          <p:cNvGrpSpPr/>
          <p:nvPr/>
        </p:nvGrpSpPr>
        <p:grpSpPr>
          <a:xfrm>
            <a:off x="4381726" y="3274735"/>
            <a:ext cx="1595309" cy="1777820"/>
            <a:chOff x="4381726" y="3274735"/>
            <a:chExt cx="1595309" cy="177782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EB0416-5E79-436F-8D5F-B4476BB44212}"/>
                </a:ext>
              </a:extLst>
            </p:cNvPr>
            <p:cNvSpPr txBox="1"/>
            <p:nvPr/>
          </p:nvSpPr>
          <p:spPr>
            <a:xfrm>
              <a:off x="4381726" y="4467780"/>
              <a:ext cx="159530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양 발의 뒤꿈치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압력 차</a:t>
              </a:r>
            </a:p>
          </p:txBody>
        </p:sp>
        <p:pic>
          <p:nvPicPr>
            <p:cNvPr id="82" name="그래픽 81">
              <a:extLst>
                <a:ext uri="{FF2B5EF4-FFF2-40B4-BE49-F238E27FC236}">
                  <a16:creationId xmlns:a16="http://schemas.microsoft.com/office/drawing/2014/main" id="{6294CE92-6AD4-4367-9B0E-138D27F0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433" t="-281" r="6522" b="20485"/>
            <a:stretch/>
          </p:blipFill>
          <p:spPr>
            <a:xfrm>
              <a:off x="4665573" y="3274735"/>
              <a:ext cx="1027301" cy="1177200"/>
            </a:xfrm>
            <a:prstGeom prst="rect">
              <a:avLst/>
            </a:prstGeom>
          </p:spPr>
        </p:pic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F336829A-6D0C-4531-B5AB-375E3859187A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616" t="56295" r="53000" b="20098"/>
            <a:stretch/>
          </p:blipFill>
          <p:spPr>
            <a:xfrm>
              <a:off x="4749678" y="4104221"/>
              <a:ext cx="354863" cy="329726"/>
            </a:xfrm>
            <a:prstGeom prst="rect">
              <a:avLst/>
            </a:prstGeom>
          </p:spPr>
        </p:pic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34C1DAFC-7280-4F7F-AA1A-54A4A7130CB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399" t="56549" r="53000" b="20098"/>
            <a:stretch/>
          </p:blipFill>
          <p:spPr>
            <a:xfrm flipH="1">
              <a:off x="5247466" y="4104221"/>
              <a:ext cx="396000" cy="32617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8EB4DD-84D0-4D4B-8F6E-351B33604213}"/>
              </a:ext>
            </a:extLst>
          </p:cNvPr>
          <p:cNvGrpSpPr/>
          <p:nvPr/>
        </p:nvGrpSpPr>
        <p:grpSpPr>
          <a:xfrm>
            <a:off x="9145420" y="3022606"/>
            <a:ext cx="2510986" cy="1935498"/>
            <a:chOff x="9145420" y="3022606"/>
            <a:chExt cx="2510986" cy="1935498"/>
          </a:xfrm>
        </p:grpSpPr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5C0A9592-4AB7-4C0F-A166-AA509F68256D}"/>
                </a:ext>
              </a:extLst>
            </p:cNvPr>
            <p:cNvGrpSpPr/>
            <p:nvPr/>
          </p:nvGrpSpPr>
          <p:grpSpPr>
            <a:xfrm>
              <a:off x="9321021" y="3022606"/>
              <a:ext cx="2227686" cy="1544089"/>
              <a:chOff x="7210223" y="2569633"/>
              <a:chExt cx="3600000" cy="2132221"/>
            </a:xfrm>
          </p:grpSpPr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B08DD8A3-A4C4-4A96-9DD1-672A557B6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572" y="3727035"/>
                <a:ext cx="3548795" cy="1"/>
              </a:xfrm>
              <a:prstGeom prst="line">
                <a:avLst/>
              </a:prstGeom>
              <a:ln w="1651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직선 화살표 연결선 288">
                <a:extLst>
                  <a:ext uri="{FF2B5EF4-FFF2-40B4-BE49-F238E27FC236}">
                    <a16:creationId xmlns:a16="http://schemas.microsoft.com/office/drawing/2014/main" id="{FBA8B540-6072-4577-9121-67FE95F4D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23" y="4692236"/>
                <a:ext cx="3600000" cy="0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화살표 연결선 289">
                <a:extLst>
                  <a:ext uri="{FF2B5EF4-FFF2-40B4-BE49-F238E27FC236}">
                    <a16:creationId xmlns:a16="http://schemas.microsoft.com/office/drawing/2014/main" id="{D82033DF-88D3-49EC-9569-19DC22383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572" y="2569633"/>
                <a:ext cx="0" cy="2132221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65F4A9D-EDAE-478C-A3D0-BA0B109B45A0}"/>
                </a:ext>
              </a:extLst>
            </p:cNvPr>
            <p:cNvSpPr txBox="1"/>
            <p:nvPr/>
          </p:nvSpPr>
          <p:spPr>
            <a:xfrm>
              <a:off x="9145420" y="4619550"/>
              <a:ext cx="251098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센서 별 압력 변화 그래프</a:t>
              </a: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6E28C06D-CCB9-4732-A4EA-9FCF7AB62E51}"/>
                </a:ext>
              </a:extLst>
            </p:cNvPr>
            <p:cNvSpPr/>
            <p:nvPr/>
          </p:nvSpPr>
          <p:spPr>
            <a:xfrm>
              <a:off x="9298256" y="3116960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363D34D-E199-4375-9A9D-7777C44020FB}"/>
                </a:ext>
              </a:extLst>
            </p:cNvPr>
            <p:cNvSpPr/>
            <p:nvPr/>
          </p:nvSpPr>
          <p:spPr>
            <a:xfrm>
              <a:off x="9298256" y="3767502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3B18C4E4-3462-4208-BDF2-FD66F5614BC7}"/>
                </a:ext>
              </a:extLst>
            </p:cNvPr>
            <p:cNvSpPr/>
            <p:nvPr/>
          </p:nvSpPr>
          <p:spPr>
            <a:xfrm>
              <a:off x="9514974" y="3320365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BF0A818-08E9-41B2-BB8B-3E2C8225A753}"/>
                </a:ext>
              </a:extLst>
            </p:cNvPr>
            <p:cNvSpPr/>
            <p:nvPr/>
          </p:nvSpPr>
          <p:spPr>
            <a:xfrm>
              <a:off x="9734563" y="3113020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B3AC589-3F3D-4245-88C7-D0DD6D7E7D12}"/>
                </a:ext>
              </a:extLst>
            </p:cNvPr>
            <p:cNvSpPr/>
            <p:nvPr/>
          </p:nvSpPr>
          <p:spPr>
            <a:xfrm>
              <a:off x="9962876" y="3178838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C226ABCD-92BD-4422-896D-7F606270A936}"/>
                </a:ext>
              </a:extLst>
            </p:cNvPr>
            <p:cNvSpPr/>
            <p:nvPr/>
          </p:nvSpPr>
          <p:spPr>
            <a:xfrm>
              <a:off x="10173774" y="3526319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15391A6-0B55-44A5-A31B-B0FFBCBBD615}"/>
                </a:ext>
              </a:extLst>
            </p:cNvPr>
            <p:cNvSpPr/>
            <p:nvPr/>
          </p:nvSpPr>
          <p:spPr>
            <a:xfrm>
              <a:off x="10411342" y="4004541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99B3C67-1E4E-49A3-A099-C84F22853474}"/>
                </a:ext>
              </a:extLst>
            </p:cNvPr>
            <p:cNvSpPr/>
            <p:nvPr/>
          </p:nvSpPr>
          <p:spPr>
            <a:xfrm>
              <a:off x="10612974" y="4227771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AE790EF-847C-4A80-A555-9BCD56091443}"/>
                </a:ext>
              </a:extLst>
            </p:cNvPr>
            <p:cNvSpPr/>
            <p:nvPr/>
          </p:nvSpPr>
          <p:spPr>
            <a:xfrm>
              <a:off x="10833013" y="4372079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684D51BB-BC1A-4FBF-8B8E-D6B0CE652AC6}"/>
                </a:ext>
              </a:extLst>
            </p:cNvPr>
            <p:cNvSpPr/>
            <p:nvPr/>
          </p:nvSpPr>
          <p:spPr>
            <a:xfrm>
              <a:off x="11273707" y="4472324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E1C087C-38EC-48AD-8FFD-1D5C66D60899}"/>
                </a:ext>
              </a:extLst>
            </p:cNvPr>
            <p:cNvSpPr/>
            <p:nvPr/>
          </p:nvSpPr>
          <p:spPr>
            <a:xfrm>
              <a:off x="11048531" y="4449395"/>
              <a:ext cx="51294" cy="55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76342C7-59ED-47D0-9C97-18C8EF002C73}"/>
                </a:ext>
              </a:extLst>
            </p:cNvPr>
            <p:cNvCxnSpPr>
              <a:stCxn id="110" idx="7"/>
              <a:endCxn id="112" idx="3"/>
            </p:cNvCxnSpPr>
            <p:nvPr/>
          </p:nvCxnSpPr>
          <p:spPr>
            <a:xfrm flipV="1">
              <a:off x="9342038" y="3367466"/>
              <a:ext cx="180448" cy="40811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7E24A9-E71F-4502-89AD-0F0650370DD3}"/>
                </a:ext>
              </a:extLst>
            </p:cNvPr>
            <p:cNvCxnSpPr>
              <a:cxnSpLocks/>
              <a:stCxn id="112" idx="7"/>
              <a:endCxn id="113" idx="2"/>
            </p:cNvCxnSpPr>
            <p:nvPr/>
          </p:nvCxnSpPr>
          <p:spPr>
            <a:xfrm flipV="1">
              <a:off x="9558756" y="3140611"/>
              <a:ext cx="175807" cy="187835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C13FCE4-F0F3-4E43-88EF-169444A27E1F}"/>
                </a:ext>
              </a:extLst>
            </p:cNvPr>
            <p:cNvCxnSpPr>
              <a:cxnSpLocks/>
              <a:stCxn id="113" idx="6"/>
              <a:endCxn id="122" idx="1"/>
            </p:cNvCxnSpPr>
            <p:nvPr/>
          </p:nvCxnSpPr>
          <p:spPr>
            <a:xfrm>
              <a:off x="9785857" y="3140611"/>
              <a:ext cx="184531" cy="46308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40E7884-8CE2-42FA-A167-4D46554B1AA1}"/>
                </a:ext>
              </a:extLst>
            </p:cNvPr>
            <p:cNvCxnSpPr>
              <a:stCxn id="122" idx="5"/>
              <a:endCxn id="123" idx="1"/>
            </p:cNvCxnSpPr>
            <p:nvPr/>
          </p:nvCxnSpPr>
          <p:spPr>
            <a:xfrm>
              <a:off x="10006658" y="3225939"/>
              <a:ext cx="174628" cy="30846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F262DAD-033B-4DCA-843E-0754DACA64B4}"/>
                </a:ext>
              </a:extLst>
            </p:cNvPr>
            <p:cNvCxnSpPr>
              <a:stCxn id="123" idx="5"/>
              <a:endCxn id="124" idx="1"/>
            </p:cNvCxnSpPr>
            <p:nvPr/>
          </p:nvCxnSpPr>
          <p:spPr>
            <a:xfrm>
              <a:off x="10217556" y="3573420"/>
              <a:ext cx="201298" cy="43920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6E56733-BC6F-46E5-AF33-648A580AA55B}"/>
                </a:ext>
              </a:extLst>
            </p:cNvPr>
            <p:cNvCxnSpPr>
              <a:stCxn id="124" idx="5"/>
              <a:endCxn id="125" idx="1"/>
            </p:cNvCxnSpPr>
            <p:nvPr/>
          </p:nvCxnSpPr>
          <p:spPr>
            <a:xfrm>
              <a:off x="10455124" y="4051642"/>
              <a:ext cx="165362" cy="18421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433ABF44-3D1C-482F-829C-33FA8F51C92B}"/>
                </a:ext>
              </a:extLst>
            </p:cNvPr>
            <p:cNvCxnSpPr>
              <a:cxnSpLocks/>
              <a:stCxn id="125" idx="5"/>
              <a:endCxn id="126" idx="2"/>
            </p:cNvCxnSpPr>
            <p:nvPr/>
          </p:nvCxnSpPr>
          <p:spPr>
            <a:xfrm>
              <a:off x="10656756" y="4274872"/>
              <a:ext cx="176257" cy="124798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416FBE-B94A-4FCC-B383-E2DB929C34C8}"/>
                </a:ext>
              </a:extLst>
            </p:cNvPr>
            <p:cNvCxnSpPr>
              <a:cxnSpLocks/>
              <a:stCxn id="126" idx="5"/>
              <a:endCxn id="129" idx="2"/>
            </p:cNvCxnSpPr>
            <p:nvPr/>
          </p:nvCxnSpPr>
          <p:spPr>
            <a:xfrm>
              <a:off x="10876795" y="4419180"/>
              <a:ext cx="171736" cy="5780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FE30365-6388-445B-8E32-702A720483EF}"/>
                </a:ext>
              </a:extLst>
            </p:cNvPr>
            <p:cNvCxnSpPr>
              <a:stCxn id="129" idx="6"/>
              <a:endCxn id="127" idx="2"/>
            </p:cNvCxnSpPr>
            <p:nvPr/>
          </p:nvCxnSpPr>
          <p:spPr>
            <a:xfrm>
              <a:off x="11099825" y="4476986"/>
              <a:ext cx="173882" cy="22929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텍스트 개체 틀 1">
            <a:extLst>
              <a:ext uri="{FF2B5EF4-FFF2-40B4-BE49-F238E27FC236}">
                <a16:creationId xmlns:a16="http://schemas.microsoft.com/office/drawing/2014/main" id="{B68C92EF-F2BF-FB4F-97E5-746D346CAE80}"/>
              </a:ext>
            </a:extLst>
          </p:cNvPr>
          <p:cNvSpPr txBox="1">
            <a:spLocks/>
          </p:cNvSpPr>
          <p:nvPr/>
        </p:nvSpPr>
        <p:spPr>
          <a:xfrm>
            <a:off x="876031" y="1302324"/>
            <a:ext cx="7223882" cy="69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저수준 데이터 분석</a:t>
            </a:r>
            <a:r>
              <a:rPr lang="en-US" altLang="ko-KR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:</a:t>
            </a:r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 데이터 전처리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6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FD34263-C378-4366-AB4E-E9CBE9E0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31" y="1302324"/>
            <a:ext cx="7223882" cy="692901"/>
          </a:xfrm>
        </p:spPr>
        <p:txBody>
          <a:bodyPr anchor="ctr">
            <a:normAutofit/>
          </a:bodyPr>
          <a:lstStyle/>
          <a:p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사용자 인증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28666-41D5-44C4-9DB2-2A127D2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D31C0CE-1864-415C-A151-6C92ACCF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5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BF9EAC6-74D2-4636-B9E8-006431F12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F9FA51-6CF6-9B45-8E1A-A099875401A5}"/>
              </a:ext>
            </a:extLst>
          </p:cNvPr>
          <p:cNvGrpSpPr/>
          <p:nvPr/>
        </p:nvGrpSpPr>
        <p:grpSpPr>
          <a:xfrm>
            <a:off x="3267634" y="2737414"/>
            <a:ext cx="5656730" cy="3299012"/>
            <a:chOff x="3299011" y="2384612"/>
            <a:chExt cx="5656730" cy="37924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5E5FB03-3985-BF42-B34C-59D9F3A244A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11" y="2384612"/>
              <a:ext cx="0" cy="379244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4256737-7EC1-EF4D-807A-8A4994B7921E}"/>
                </a:ext>
              </a:extLst>
            </p:cNvPr>
            <p:cNvCxnSpPr>
              <a:cxnSpLocks/>
            </p:cNvCxnSpPr>
            <p:nvPr/>
          </p:nvCxnSpPr>
          <p:spPr>
            <a:xfrm>
              <a:off x="8955741" y="2384612"/>
              <a:ext cx="0" cy="379244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73CCFA-618F-A247-AED5-A1A51BCD2CA6}"/>
              </a:ext>
            </a:extLst>
          </p:cNvPr>
          <p:cNvSpPr/>
          <p:nvPr/>
        </p:nvSpPr>
        <p:spPr>
          <a:xfrm>
            <a:off x="2672759" y="2181653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모바일 앱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B7209-CA05-C342-910D-95F460EC7FDC}"/>
              </a:ext>
            </a:extLst>
          </p:cNvPr>
          <p:cNvSpPr/>
          <p:nvPr/>
        </p:nvSpPr>
        <p:spPr>
          <a:xfrm>
            <a:off x="8601198" y="2181653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서버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A05C09-3035-104F-9B13-1C42150651AA}"/>
              </a:ext>
            </a:extLst>
          </p:cNvPr>
          <p:cNvCxnSpPr/>
          <p:nvPr/>
        </p:nvCxnSpPr>
        <p:spPr>
          <a:xfrm>
            <a:off x="3267633" y="2958353"/>
            <a:ext cx="5656731" cy="4706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0B5B4-D84F-5344-A6F2-0562B9BE5FFC}"/>
              </a:ext>
            </a:extLst>
          </p:cNvPr>
          <p:cNvSpPr/>
          <p:nvPr/>
        </p:nvSpPr>
        <p:spPr>
          <a:xfrm rot="309960">
            <a:off x="5454639" y="2834234"/>
            <a:ext cx="1282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로그인 요청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D1C8F2-AA0C-F44D-BCB9-73B41C209144}"/>
              </a:ext>
            </a:extLst>
          </p:cNvPr>
          <p:cNvCxnSpPr>
            <a:cxnSpLocks/>
          </p:cNvCxnSpPr>
          <p:nvPr/>
        </p:nvCxnSpPr>
        <p:spPr>
          <a:xfrm flipH="1">
            <a:off x="3267633" y="3721376"/>
            <a:ext cx="5656731" cy="4706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C43B0F5-33DC-6241-AFF9-CD2F0AEE0DC6}"/>
              </a:ext>
            </a:extLst>
          </p:cNvPr>
          <p:cNvSpPr/>
          <p:nvPr/>
        </p:nvSpPr>
        <p:spPr>
          <a:xfrm rot="21290040" flipH="1">
            <a:off x="5572461" y="3597257"/>
            <a:ext cx="1047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sid</a:t>
            </a:r>
            <a:r>
              <a:rPr lang="en-US" altLang="ko-KR" sz="1600" dirty="0">
                <a:solidFill>
                  <a:schemeClr val="bg1"/>
                </a:solidFill>
              </a:rPr>
              <a:t>=1234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13AF0F-A86D-C841-AA14-098156407E03}"/>
              </a:ext>
            </a:extLst>
          </p:cNvPr>
          <p:cNvSpPr/>
          <p:nvPr/>
        </p:nvSpPr>
        <p:spPr>
          <a:xfrm>
            <a:off x="8924364" y="3259723"/>
            <a:ext cx="1765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로그인 정보 검증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4C9CEC-347B-EC45-9E36-84B477E2A10F}"/>
              </a:ext>
            </a:extLst>
          </p:cNvPr>
          <p:cNvSpPr/>
          <p:nvPr/>
        </p:nvSpPr>
        <p:spPr>
          <a:xfrm>
            <a:off x="1925597" y="4032499"/>
            <a:ext cx="1342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로그인 성공</a:t>
            </a:r>
            <a:r>
              <a:rPr lang="en-US" altLang="ko-KR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E94A11-1952-E241-AD54-2944037DE5E3}"/>
              </a:ext>
            </a:extLst>
          </p:cNvPr>
          <p:cNvSpPr/>
          <p:nvPr/>
        </p:nvSpPr>
        <p:spPr>
          <a:xfrm>
            <a:off x="1502404" y="4343832"/>
            <a:ext cx="1765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데이터 분석 요청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49381-8EA8-BB45-AF25-FA5CF5DA7EAB}"/>
              </a:ext>
            </a:extLst>
          </p:cNvPr>
          <p:cNvSpPr/>
          <p:nvPr/>
        </p:nvSpPr>
        <p:spPr>
          <a:xfrm>
            <a:off x="8924364" y="3531767"/>
            <a:ext cx="2488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로그인 성공 </a:t>
            </a:r>
            <a:r>
              <a:rPr lang="en-US" altLang="ko-KR" sz="1600" dirty="0">
                <a:solidFill>
                  <a:schemeClr val="bg1"/>
                </a:solidFill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</a:rPr>
              <a:t> 쿠키 생성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97204D-A288-4C42-818B-6C20FF207340}"/>
              </a:ext>
            </a:extLst>
          </p:cNvPr>
          <p:cNvCxnSpPr/>
          <p:nvPr/>
        </p:nvCxnSpPr>
        <p:spPr>
          <a:xfrm>
            <a:off x="3267633" y="4506280"/>
            <a:ext cx="5656731" cy="4706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E7E0602-C2FE-7445-889E-30E4F4F0F0BE}"/>
              </a:ext>
            </a:extLst>
          </p:cNvPr>
          <p:cNvSpPr/>
          <p:nvPr/>
        </p:nvSpPr>
        <p:spPr>
          <a:xfrm rot="309960">
            <a:off x="5138851" y="4382161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sid</a:t>
            </a:r>
            <a:r>
              <a:rPr lang="en-US" altLang="ko-KR" sz="1600" dirty="0">
                <a:solidFill>
                  <a:schemeClr val="bg1"/>
                </a:solidFill>
              </a:rPr>
              <a:t>=1234, data=…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75B068-68EA-5040-8600-B4DC5404B1AC}"/>
              </a:ext>
            </a:extLst>
          </p:cNvPr>
          <p:cNvSpPr/>
          <p:nvPr/>
        </p:nvSpPr>
        <p:spPr>
          <a:xfrm>
            <a:off x="8924363" y="4824802"/>
            <a:ext cx="2693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사용자 확인 </a:t>
            </a:r>
            <a:r>
              <a:rPr lang="en-US" altLang="ko-KR" sz="1600" dirty="0">
                <a:solidFill>
                  <a:schemeClr val="bg1"/>
                </a:solidFill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</a:rPr>
              <a:t> 데이터 분석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84CADA-279D-4D4D-BB8F-3E95290EB040}"/>
              </a:ext>
            </a:extLst>
          </p:cNvPr>
          <p:cNvSpPr/>
          <p:nvPr/>
        </p:nvSpPr>
        <p:spPr>
          <a:xfrm>
            <a:off x="8924363" y="5082151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결과 반환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6B5480-12C7-F642-B618-62D710D65AC1}"/>
              </a:ext>
            </a:extLst>
          </p:cNvPr>
          <p:cNvCxnSpPr>
            <a:cxnSpLocks/>
          </p:cNvCxnSpPr>
          <p:nvPr/>
        </p:nvCxnSpPr>
        <p:spPr>
          <a:xfrm flipH="1">
            <a:off x="3268400" y="5251277"/>
            <a:ext cx="5656731" cy="4706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6BBB345-95BF-2941-91CA-228BA3EC77CC}"/>
              </a:ext>
            </a:extLst>
          </p:cNvPr>
          <p:cNvSpPr/>
          <p:nvPr/>
        </p:nvSpPr>
        <p:spPr>
          <a:xfrm rot="21290040" flipH="1">
            <a:off x="5601924" y="5127158"/>
            <a:ext cx="989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result=…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F63B35-F3F7-4044-A5F1-222E271FA739}"/>
              </a:ext>
            </a:extLst>
          </p:cNvPr>
          <p:cNvSpPr/>
          <p:nvPr/>
        </p:nvSpPr>
        <p:spPr>
          <a:xfrm>
            <a:off x="1707976" y="5549869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분석 결과 수신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7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9" grpId="1"/>
      <p:bldP spid="41" grpId="0"/>
      <p:bldP spid="42" grpId="1"/>
      <p:bldP spid="43" grpId="0"/>
      <p:bldP spid="44" grpId="0"/>
      <p:bldP spid="45" grpId="0"/>
      <p:bldP spid="47" grpId="0"/>
      <p:bldP spid="48" grpId="0"/>
      <p:bldP spid="49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FD34263-C378-4366-AB4E-E9CBE9E0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31" y="1302324"/>
            <a:ext cx="7223882" cy="692901"/>
          </a:xfrm>
        </p:spPr>
        <p:txBody>
          <a:bodyPr anchor="ctr">
            <a:normAutofit/>
          </a:bodyPr>
          <a:lstStyle/>
          <a:p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고수준 데이터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28666-41D5-44C4-9DB2-2A127D2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D31C0CE-1864-415C-A151-6C92ACCF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5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BF9EAC6-74D2-4636-B9E8-006431F12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E2F7F9C-41CF-A14D-8AE0-71DB4952DC8C}"/>
              </a:ext>
            </a:extLst>
          </p:cNvPr>
          <p:cNvSpPr/>
          <p:nvPr/>
        </p:nvSpPr>
        <p:spPr>
          <a:xfrm>
            <a:off x="5772845" y="3609848"/>
            <a:ext cx="646307" cy="27996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11EE34-C54D-014D-9976-B45B7626B758}"/>
              </a:ext>
            </a:extLst>
          </p:cNvPr>
          <p:cNvGrpSpPr/>
          <p:nvPr/>
        </p:nvGrpSpPr>
        <p:grpSpPr>
          <a:xfrm>
            <a:off x="1531809" y="2352232"/>
            <a:ext cx="3619831" cy="3470633"/>
            <a:chOff x="6976037" y="2365667"/>
            <a:chExt cx="3619831" cy="347063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F7597F-7CFD-9F4A-9C78-3A369EDF9023}"/>
                </a:ext>
              </a:extLst>
            </p:cNvPr>
            <p:cNvSpPr txBox="1"/>
            <p:nvPr/>
          </p:nvSpPr>
          <p:spPr>
            <a:xfrm>
              <a:off x="6976037" y="2365667"/>
              <a:ext cx="3619831" cy="25853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verticalWeightBiasLeft,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verticalWeightBiasRight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horizontalWeightBias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heelPressureDifference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walks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samplesInSingleWalkCycleLeft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samplesInSingleWalkCycleRight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horizontalWeightBiasVariation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3A79CA-93A2-3F4C-AE02-3F7C5F8DE9D0}"/>
                </a:ext>
              </a:extLst>
            </p:cNvPr>
            <p:cNvSpPr txBox="1"/>
            <p:nvPr/>
          </p:nvSpPr>
          <p:spPr>
            <a:xfrm flipH="1">
              <a:off x="7166184" y="5497746"/>
              <a:ext cx="288882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특징점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94">
            <a:extLst>
              <a:ext uri="{FF2B5EF4-FFF2-40B4-BE49-F238E27FC236}">
                <a16:creationId xmlns:a16="http://schemas.microsoft.com/office/drawing/2014/main" id="{21DDACE6-A955-2B40-A7F8-57A3E39DBDB9}"/>
              </a:ext>
            </a:extLst>
          </p:cNvPr>
          <p:cNvGrpSpPr/>
          <p:nvPr/>
        </p:nvGrpSpPr>
        <p:grpSpPr>
          <a:xfrm>
            <a:off x="8663943" y="3148565"/>
            <a:ext cx="885123" cy="1202531"/>
            <a:chOff x="9814961" y="4778135"/>
            <a:chExt cx="885123" cy="1202531"/>
          </a:xfrm>
        </p:grpSpPr>
        <p:sp>
          <p:nvSpPr>
            <p:cNvPr id="16" name="사각형: 잘린 한쪽 모서리 32">
              <a:extLst>
                <a:ext uri="{FF2B5EF4-FFF2-40B4-BE49-F238E27FC236}">
                  <a16:creationId xmlns:a16="http://schemas.microsoft.com/office/drawing/2014/main" id="{51B74EC2-9C8B-3C4E-8BC1-90411CCC1BDD}"/>
                </a:ext>
              </a:extLst>
            </p:cNvPr>
            <p:cNvSpPr/>
            <p:nvPr/>
          </p:nvSpPr>
          <p:spPr>
            <a:xfrm flipH="1">
              <a:off x="9814961" y="4778135"/>
              <a:ext cx="885123" cy="1202531"/>
            </a:xfrm>
            <a:prstGeom prst="snip1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각 삼각형 34">
              <a:extLst>
                <a:ext uri="{FF2B5EF4-FFF2-40B4-BE49-F238E27FC236}">
                  <a16:creationId xmlns:a16="http://schemas.microsoft.com/office/drawing/2014/main" id="{F6272587-B765-5A45-A34E-7B0E8512685D}"/>
                </a:ext>
              </a:extLst>
            </p:cNvPr>
            <p:cNvSpPr/>
            <p:nvPr/>
          </p:nvSpPr>
          <p:spPr>
            <a:xfrm flipH="1">
              <a:off x="9829799" y="4786604"/>
              <a:ext cx="126999" cy="130413"/>
            </a:xfrm>
            <a:prstGeom prst="rtTriangl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87">
              <a:extLst>
                <a:ext uri="{FF2B5EF4-FFF2-40B4-BE49-F238E27FC236}">
                  <a16:creationId xmlns:a16="http://schemas.microsoft.com/office/drawing/2014/main" id="{6FCAB5A4-5A95-0D40-8047-DA621C95DE83}"/>
                </a:ext>
              </a:extLst>
            </p:cNvPr>
            <p:cNvGrpSpPr/>
            <p:nvPr/>
          </p:nvGrpSpPr>
          <p:grpSpPr>
            <a:xfrm>
              <a:off x="9931531" y="5007377"/>
              <a:ext cx="655135" cy="312765"/>
              <a:chOff x="9910215" y="4997936"/>
              <a:chExt cx="655135" cy="312765"/>
            </a:xfrm>
          </p:grpSpPr>
          <p:cxnSp>
            <p:nvCxnSpPr>
              <p:cNvPr id="24" name="직선 연결선 68">
                <a:extLst>
                  <a:ext uri="{FF2B5EF4-FFF2-40B4-BE49-F238E27FC236}">
                    <a16:creationId xmlns:a16="http://schemas.microsoft.com/office/drawing/2014/main" id="{B4FF118B-B378-C04C-A5E2-95F7998850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27166" y="5121251"/>
                <a:ext cx="150284" cy="17145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71">
                <a:extLst>
                  <a:ext uri="{FF2B5EF4-FFF2-40B4-BE49-F238E27FC236}">
                    <a16:creationId xmlns:a16="http://schemas.microsoft.com/office/drawing/2014/main" id="{C8C61BD8-7ABD-6A48-AD19-827F1530A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982" y="5125485"/>
                <a:ext cx="141817" cy="85725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74">
                <a:extLst>
                  <a:ext uri="{FF2B5EF4-FFF2-40B4-BE49-F238E27FC236}">
                    <a16:creationId xmlns:a16="http://schemas.microsoft.com/office/drawing/2014/main" id="{408FC18A-F563-8045-9EDF-ED3FEA6E6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8123" y="5005916"/>
                <a:ext cx="171584" cy="205295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80">
                <a:extLst>
                  <a:ext uri="{FF2B5EF4-FFF2-40B4-BE49-F238E27FC236}">
                    <a16:creationId xmlns:a16="http://schemas.microsoft.com/office/drawing/2014/main" id="{DE757E83-EB02-4046-BD89-4A5DCA8A3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356" y="5011701"/>
                <a:ext cx="183994" cy="136032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타원 82">
                <a:extLst>
                  <a:ext uri="{FF2B5EF4-FFF2-40B4-BE49-F238E27FC236}">
                    <a16:creationId xmlns:a16="http://schemas.microsoft.com/office/drawing/2014/main" id="{FBDF7AF3-E985-1A44-9DDD-45D39D6EF688}"/>
                  </a:ext>
                </a:extLst>
              </p:cNvPr>
              <p:cNvSpPr/>
              <p:nvPr/>
            </p:nvSpPr>
            <p:spPr>
              <a:xfrm>
                <a:off x="10054822" y="5110680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83">
                <a:extLst>
                  <a:ext uri="{FF2B5EF4-FFF2-40B4-BE49-F238E27FC236}">
                    <a16:creationId xmlns:a16="http://schemas.microsoft.com/office/drawing/2014/main" id="{CC526189-2617-4C45-9DF7-D6D1FDE91327}"/>
                  </a:ext>
                </a:extLst>
              </p:cNvPr>
              <p:cNvSpPr/>
              <p:nvPr/>
            </p:nvSpPr>
            <p:spPr>
              <a:xfrm>
                <a:off x="10183266" y="5190015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84">
                <a:extLst>
                  <a:ext uri="{FF2B5EF4-FFF2-40B4-BE49-F238E27FC236}">
                    <a16:creationId xmlns:a16="http://schemas.microsoft.com/office/drawing/2014/main" id="{E9DF5CEE-CE57-B642-BBE8-80953739330A}"/>
                  </a:ext>
                </a:extLst>
              </p:cNvPr>
              <p:cNvSpPr/>
              <p:nvPr/>
            </p:nvSpPr>
            <p:spPr>
              <a:xfrm>
                <a:off x="10350658" y="4997936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85">
                <a:extLst>
                  <a:ext uri="{FF2B5EF4-FFF2-40B4-BE49-F238E27FC236}">
                    <a16:creationId xmlns:a16="http://schemas.microsoft.com/office/drawing/2014/main" id="{6A1396ED-74C4-AE4A-8716-C2424AC13DF8}"/>
                  </a:ext>
                </a:extLst>
              </p:cNvPr>
              <p:cNvSpPr/>
              <p:nvPr/>
            </p:nvSpPr>
            <p:spPr>
              <a:xfrm>
                <a:off x="10529350" y="5128680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86">
                <a:extLst>
                  <a:ext uri="{FF2B5EF4-FFF2-40B4-BE49-F238E27FC236}">
                    <a16:creationId xmlns:a16="http://schemas.microsoft.com/office/drawing/2014/main" id="{A13B14BC-2053-974E-9B5C-DA1C2F40F5FA}"/>
                  </a:ext>
                </a:extLst>
              </p:cNvPr>
              <p:cNvSpPr/>
              <p:nvPr/>
            </p:nvSpPr>
            <p:spPr>
              <a:xfrm>
                <a:off x="9910215" y="5274701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93">
              <a:extLst>
                <a:ext uri="{FF2B5EF4-FFF2-40B4-BE49-F238E27FC236}">
                  <a16:creationId xmlns:a16="http://schemas.microsoft.com/office/drawing/2014/main" id="{68F2C05D-811F-9547-A43E-4336879578CA}"/>
                </a:ext>
              </a:extLst>
            </p:cNvPr>
            <p:cNvGrpSpPr/>
            <p:nvPr/>
          </p:nvGrpSpPr>
          <p:grpSpPr>
            <a:xfrm>
              <a:off x="9944076" y="5518327"/>
              <a:ext cx="623013" cy="277283"/>
              <a:chOff x="9946905" y="5431367"/>
              <a:chExt cx="623013" cy="277283"/>
            </a:xfrm>
          </p:grpSpPr>
          <p:cxnSp>
            <p:nvCxnSpPr>
              <p:cNvPr id="20" name="직선 연결선 89">
                <a:extLst>
                  <a:ext uri="{FF2B5EF4-FFF2-40B4-BE49-F238E27FC236}">
                    <a16:creationId xmlns:a16="http://schemas.microsoft.com/office/drawing/2014/main" id="{41FF6F84-562C-9C4B-9584-06919B2AF295}"/>
                  </a:ext>
                </a:extLst>
              </p:cNvPr>
              <p:cNvCxnSpPr/>
              <p:nvPr/>
            </p:nvCxnSpPr>
            <p:spPr>
              <a:xfrm>
                <a:off x="9946905" y="5431367"/>
                <a:ext cx="620184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90">
                <a:extLst>
                  <a:ext uri="{FF2B5EF4-FFF2-40B4-BE49-F238E27FC236}">
                    <a16:creationId xmlns:a16="http://schemas.microsoft.com/office/drawing/2014/main" id="{50E8C1D7-E1C4-7344-A1F9-72D9844621D9}"/>
                  </a:ext>
                </a:extLst>
              </p:cNvPr>
              <p:cNvCxnSpPr/>
              <p:nvPr/>
            </p:nvCxnSpPr>
            <p:spPr>
              <a:xfrm>
                <a:off x="9946905" y="5528734"/>
                <a:ext cx="620184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91">
                <a:extLst>
                  <a:ext uri="{FF2B5EF4-FFF2-40B4-BE49-F238E27FC236}">
                    <a16:creationId xmlns:a16="http://schemas.microsoft.com/office/drawing/2014/main" id="{197C6FEC-D042-4144-8A79-F760E97389F4}"/>
                  </a:ext>
                </a:extLst>
              </p:cNvPr>
              <p:cNvCxnSpPr/>
              <p:nvPr/>
            </p:nvCxnSpPr>
            <p:spPr>
              <a:xfrm>
                <a:off x="9946905" y="5617634"/>
                <a:ext cx="620184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92">
                <a:extLst>
                  <a:ext uri="{FF2B5EF4-FFF2-40B4-BE49-F238E27FC236}">
                    <a16:creationId xmlns:a16="http://schemas.microsoft.com/office/drawing/2014/main" id="{94D93356-B3B7-D142-BD37-8165248A635E}"/>
                  </a:ext>
                </a:extLst>
              </p:cNvPr>
              <p:cNvCxnSpPr/>
              <p:nvPr/>
            </p:nvCxnSpPr>
            <p:spPr>
              <a:xfrm>
                <a:off x="9949734" y="5708650"/>
                <a:ext cx="620184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1789724-A2D3-4940-A6C5-40126FF30EE2}"/>
              </a:ext>
            </a:extLst>
          </p:cNvPr>
          <p:cNvSpPr txBox="1"/>
          <p:nvPr/>
        </p:nvSpPr>
        <p:spPr>
          <a:xfrm flipH="1">
            <a:off x="7636682" y="5484311"/>
            <a:ext cx="28888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&lt;</a:t>
            </a:r>
            <a:r>
              <a:rPr lang="ko-KR" altLang="en-US" sz="1600" b="1" dirty="0">
                <a:solidFill>
                  <a:schemeClr val="bg1"/>
                </a:solidFill>
              </a:rPr>
              <a:t>보고서</a:t>
            </a:r>
            <a:r>
              <a:rPr lang="en-US" altLang="ko-KR" sz="1600" b="1" dirty="0">
                <a:solidFill>
                  <a:schemeClr val="bg1"/>
                </a:solidFill>
              </a:rPr>
              <a:t>&gt;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13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28666-41D5-44C4-9DB2-2A127D2C7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63" name="텍스트 개체 틀 1">
            <a:extLst>
              <a:ext uri="{FF2B5EF4-FFF2-40B4-BE49-F238E27FC236}">
                <a16:creationId xmlns:a16="http://schemas.microsoft.com/office/drawing/2014/main" id="{1E10DF95-5114-4B83-A403-1CD18E7AD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1D6E7C7C-2829-4C4A-BB65-3AA7CEAC7EE4}"/>
              </a:ext>
            </a:extLst>
          </p:cNvPr>
          <p:cNvSpPr txBox="1">
            <a:spLocks/>
          </p:cNvSpPr>
          <p:nvPr/>
        </p:nvSpPr>
        <p:spPr>
          <a:xfrm>
            <a:off x="6169024" y="1386140"/>
            <a:ext cx="5183188" cy="6929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2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6A3EAA9-1375-4689-B6FF-B1CD37F9E511}"/>
              </a:ext>
            </a:extLst>
          </p:cNvPr>
          <p:cNvGrpSpPr/>
          <p:nvPr/>
        </p:nvGrpSpPr>
        <p:grpSpPr>
          <a:xfrm>
            <a:off x="7535576" y="2414352"/>
            <a:ext cx="2658100" cy="1344230"/>
            <a:chOff x="5995968" y="3403174"/>
            <a:chExt cx="2658100" cy="13442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2EEC2E-ED41-4C05-BB93-B8002E927C2A}"/>
                </a:ext>
              </a:extLst>
            </p:cNvPr>
            <p:cNvSpPr txBox="1"/>
            <p:nvPr/>
          </p:nvSpPr>
          <p:spPr>
            <a:xfrm>
              <a:off x="6455228" y="3403174"/>
              <a:ext cx="17395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0~100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417A30-B4CC-4AEE-8DD4-A0D3ED825BFD}"/>
                </a:ext>
              </a:extLst>
            </p:cNvPr>
            <p:cNvSpPr txBox="1"/>
            <p:nvPr/>
          </p:nvSpPr>
          <p:spPr>
            <a:xfrm>
              <a:off x="5995968" y="4162629"/>
              <a:ext cx="265810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양 발의 압력 변화 분석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올바른 걸음걸이 점수 평가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3032FE-B8D8-4563-A386-95B3ED21767D}"/>
              </a:ext>
            </a:extLst>
          </p:cNvPr>
          <p:cNvGrpSpPr/>
          <p:nvPr/>
        </p:nvGrpSpPr>
        <p:grpSpPr>
          <a:xfrm>
            <a:off x="8878550" y="4146004"/>
            <a:ext cx="2042547" cy="1688773"/>
            <a:chOff x="8960927" y="2827799"/>
            <a:chExt cx="2042547" cy="168877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C039A3F-D510-49C3-82A2-70A30D43D6A2}"/>
                </a:ext>
              </a:extLst>
            </p:cNvPr>
            <p:cNvGrpSpPr/>
            <p:nvPr/>
          </p:nvGrpSpPr>
          <p:grpSpPr>
            <a:xfrm>
              <a:off x="9352200" y="2827799"/>
              <a:ext cx="1260000" cy="1202400"/>
              <a:chOff x="9670343" y="4092317"/>
              <a:chExt cx="1260000" cy="120240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64B899A-E22B-4883-B16D-B8960EE4B1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0" t="13927" r="14426" b="15369"/>
              <a:stretch/>
            </p:blipFill>
            <p:spPr>
              <a:xfrm>
                <a:off x="10293214" y="4092317"/>
                <a:ext cx="617483" cy="613393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B98DDF2-494D-4A6B-9A08-4AC868108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20" t="23883" r="13426" b="25265"/>
              <a:stretch/>
            </p:blipFill>
            <p:spPr>
              <a:xfrm>
                <a:off x="10293214" y="4810984"/>
                <a:ext cx="637129" cy="441162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F8424C0-F0EB-4A2C-80B6-216748E552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80" t="13605" r="25172" b="14077"/>
              <a:stretch/>
            </p:blipFill>
            <p:spPr>
              <a:xfrm>
                <a:off x="9758336" y="4667330"/>
                <a:ext cx="431814" cy="627387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912DA51-AE72-4689-A7E0-D75BA2A383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6829" r="15935" b="16849"/>
              <a:stretch/>
            </p:blipFill>
            <p:spPr>
              <a:xfrm>
                <a:off x="9670343" y="4092317"/>
                <a:ext cx="596392" cy="575375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529D02-BE8A-4205-A70C-EEE6D7C8B2FB}"/>
                </a:ext>
              </a:extLst>
            </p:cNvPr>
            <p:cNvSpPr txBox="1"/>
            <p:nvPr/>
          </p:nvSpPr>
          <p:spPr>
            <a:xfrm>
              <a:off x="8960927" y="4178018"/>
              <a:ext cx="2042547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발생 가능 질병 조언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FDD4F3A-7EA5-4245-A3B0-E845052C6170}"/>
              </a:ext>
            </a:extLst>
          </p:cNvPr>
          <p:cNvGrpSpPr/>
          <p:nvPr/>
        </p:nvGrpSpPr>
        <p:grpSpPr>
          <a:xfrm>
            <a:off x="3339708" y="3348834"/>
            <a:ext cx="2597186" cy="1902903"/>
            <a:chOff x="1839563" y="2844501"/>
            <a:chExt cx="2597186" cy="190290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B75FFC9-5031-40B5-9FEC-8D64D26F9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6" t="-2" r="34082" b="24275"/>
            <a:stretch/>
          </p:blipFill>
          <p:spPr>
            <a:xfrm>
              <a:off x="2950272" y="2844501"/>
              <a:ext cx="375768" cy="116899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DF12B0-49EA-4D51-B555-21C1C5799500}"/>
                </a:ext>
              </a:extLst>
            </p:cNvPr>
            <p:cNvSpPr txBox="1"/>
            <p:nvPr/>
          </p:nvSpPr>
          <p:spPr>
            <a:xfrm>
              <a:off x="1839563" y="4162629"/>
              <a:ext cx="2597186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양 발의 압력 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기준 이상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=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척추측만증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9D2C598-8C35-4A28-ADAA-F1D29737E753}"/>
              </a:ext>
            </a:extLst>
          </p:cNvPr>
          <p:cNvGrpSpPr/>
          <p:nvPr/>
        </p:nvGrpSpPr>
        <p:grpSpPr>
          <a:xfrm>
            <a:off x="745847" y="3348834"/>
            <a:ext cx="2630311" cy="1902903"/>
            <a:chOff x="707730" y="3054750"/>
            <a:chExt cx="2630311" cy="190290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FEA72EC-8BD5-4CF6-8082-3901ACAE7297}"/>
                </a:ext>
              </a:extLst>
            </p:cNvPr>
            <p:cNvGrpSpPr/>
            <p:nvPr/>
          </p:nvGrpSpPr>
          <p:grpSpPr>
            <a:xfrm>
              <a:off x="1587790" y="3054750"/>
              <a:ext cx="850610" cy="1168998"/>
              <a:chOff x="1587790" y="3042396"/>
              <a:chExt cx="819894" cy="116899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ACEC712D-157D-4191-A3BC-F38BD49E1EE3}"/>
                  </a:ext>
                </a:extLst>
              </p:cNvPr>
              <p:cNvGrpSpPr/>
              <p:nvPr/>
            </p:nvGrpSpPr>
            <p:grpSpPr>
              <a:xfrm>
                <a:off x="1587790" y="3042396"/>
                <a:ext cx="819894" cy="1168998"/>
                <a:chOff x="1522561" y="3008863"/>
                <a:chExt cx="885123" cy="1202531"/>
              </a:xfrm>
            </p:grpSpPr>
            <p:sp>
              <p:nvSpPr>
                <p:cNvPr id="65" name="사각형: 잘린 한쪽 모서리 64">
                  <a:extLst>
                    <a:ext uri="{FF2B5EF4-FFF2-40B4-BE49-F238E27FC236}">
                      <a16:creationId xmlns:a16="http://schemas.microsoft.com/office/drawing/2014/main" id="{3DDFF0B8-63FB-41A0-A885-8770F9F250DB}"/>
                    </a:ext>
                  </a:extLst>
                </p:cNvPr>
                <p:cNvSpPr/>
                <p:nvPr/>
              </p:nvSpPr>
              <p:spPr>
                <a:xfrm flipH="1">
                  <a:off x="1522561" y="3008863"/>
                  <a:ext cx="885123" cy="1202531"/>
                </a:xfrm>
                <a:prstGeom prst="snip1Rect">
                  <a:avLst/>
                </a:prstGeom>
                <a:noFill/>
                <a:ln w="285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sp>
              <p:nvSpPr>
                <p:cNvPr id="66" name="직각 삼각형 65">
                  <a:extLst>
                    <a:ext uri="{FF2B5EF4-FFF2-40B4-BE49-F238E27FC236}">
                      <a16:creationId xmlns:a16="http://schemas.microsoft.com/office/drawing/2014/main" id="{DEEF72F2-B353-4936-9BA1-1D543569D9B8}"/>
                    </a:ext>
                  </a:extLst>
                </p:cNvPr>
                <p:cNvSpPr/>
                <p:nvPr/>
              </p:nvSpPr>
              <p:spPr>
                <a:xfrm flipH="1">
                  <a:off x="1537399" y="3017332"/>
                  <a:ext cx="126999" cy="130413"/>
                </a:xfrm>
                <a:prstGeom prst="rtTriangle">
                  <a:avLst/>
                </a:prstGeom>
                <a:noFill/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900F5739-58D2-4195-A271-BB55A75F3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5" y="3378083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C4AD507-0639-42F9-842E-A03AC0489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5" y="3493794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983835D-2AAF-42D7-B660-3F1362C55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5" y="3612328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FCF48E0-E687-498D-BAE5-C5627C3B8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5" y="3735536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07E6E41D-C6ED-4B70-89DF-DE14D1DE7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5" y="3865358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8022700-9DBE-4B8D-967F-0DE7E11DC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9176" y="3986713"/>
                <a:ext cx="576000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1FAF4EC-0C0C-4BAC-AED2-7F687D49E3C4}"/>
                </a:ext>
              </a:extLst>
            </p:cNvPr>
            <p:cNvSpPr txBox="1"/>
            <p:nvPr/>
          </p:nvSpPr>
          <p:spPr>
            <a:xfrm>
              <a:off x="707730" y="4372878"/>
              <a:ext cx="263031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양 발의 균형을 바탕으로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정적 분석 제공 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390DEE0-7010-43D1-8500-109883B9A844}"/>
              </a:ext>
            </a:extLst>
          </p:cNvPr>
          <p:cNvGrpSpPr/>
          <p:nvPr/>
        </p:nvGrpSpPr>
        <p:grpSpPr>
          <a:xfrm>
            <a:off x="6742314" y="4160482"/>
            <a:ext cx="2122312" cy="1688773"/>
            <a:chOff x="6831503" y="4081605"/>
            <a:chExt cx="2122312" cy="1688773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FED2820-5265-4C91-9F12-08E32CAD55FD}"/>
                </a:ext>
              </a:extLst>
            </p:cNvPr>
            <p:cNvGrpSpPr/>
            <p:nvPr/>
          </p:nvGrpSpPr>
          <p:grpSpPr>
            <a:xfrm>
              <a:off x="7294988" y="4081605"/>
              <a:ext cx="1218720" cy="1202400"/>
              <a:chOff x="7166605" y="3962235"/>
              <a:chExt cx="1406075" cy="1527497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ABB68B3D-E569-4FE0-9AFB-B792BC50FB4A}"/>
                  </a:ext>
                </a:extLst>
              </p:cNvPr>
              <p:cNvGrpSpPr/>
              <p:nvPr/>
            </p:nvGrpSpPr>
            <p:grpSpPr>
              <a:xfrm>
                <a:off x="7166605" y="3962235"/>
                <a:ext cx="617483" cy="692900"/>
                <a:chOff x="7172947" y="3963718"/>
                <a:chExt cx="617483" cy="692900"/>
              </a:xfrm>
            </p:grpSpPr>
            <p:pic>
              <p:nvPicPr>
                <p:cNvPr id="89" name="그래픽 88">
                  <a:extLst>
                    <a:ext uri="{FF2B5EF4-FFF2-40B4-BE49-F238E27FC236}">
                      <a16:creationId xmlns:a16="http://schemas.microsoft.com/office/drawing/2014/main" id="{6147C1CC-770A-483F-B51A-EF6A42DBA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0747144">
                  <a:off x="7172947" y="3966684"/>
                  <a:ext cx="279003" cy="689934"/>
                </a:xfrm>
                <a:prstGeom prst="rect">
                  <a:avLst/>
                </a:prstGeom>
              </p:spPr>
            </p:pic>
            <p:pic>
              <p:nvPicPr>
                <p:cNvPr id="90" name="그래픽 89">
                  <a:extLst>
                    <a:ext uri="{FF2B5EF4-FFF2-40B4-BE49-F238E27FC236}">
                      <a16:creationId xmlns:a16="http://schemas.microsoft.com/office/drawing/2014/main" id="{EF03F9EB-4C64-4B96-8E8F-EC75CA3F5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916701" flipH="1">
                  <a:off x="7511427" y="3963718"/>
                  <a:ext cx="279003" cy="689934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0DF78610-F2AC-4E6F-99E6-29B85F5215A7}"/>
                  </a:ext>
                </a:extLst>
              </p:cNvPr>
              <p:cNvGrpSpPr/>
              <p:nvPr/>
            </p:nvGrpSpPr>
            <p:grpSpPr>
              <a:xfrm>
                <a:off x="7955197" y="3963718"/>
                <a:ext cx="617483" cy="692900"/>
                <a:chOff x="7963594" y="3963718"/>
                <a:chExt cx="617483" cy="692900"/>
              </a:xfrm>
            </p:grpSpPr>
            <p:pic>
              <p:nvPicPr>
                <p:cNvPr id="92" name="그래픽 91">
                  <a:extLst>
                    <a:ext uri="{FF2B5EF4-FFF2-40B4-BE49-F238E27FC236}">
                      <a16:creationId xmlns:a16="http://schemas.microsoft.com/office/drawing/2014/main" id="{60E699A5-A292-40F9-AE03-7FB3BBBEA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654746">
                  <a:off x="7963594" y="3966684"/>
                  <a:ext cx="279003" cy="689934"/>
                </a:xfrm>
                <a:prstGeom prst="rect">
                  <a:avLst/>
                </a:prstGeom>
              </p:spPr>
            </p:pic>
            <p:pic>
              <p:nvPicPr>
                <p:cNvPr id="93" name="그래픽 92">
                  <a:extLst>
                    <a:ext uri="{FF2B5EF4-FFF2-40B4-BE49-F238E27FC236}">
                      <a16:creationId xmlns:a16="http://schemas.microsoft.com/office/drawing/2014/main" id="{9C614D16-E721-4B9F-A6A9-593F61743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0901463" flipH="1">
                  <a:off x="8302074" y="3963718"/>
                  <a:ext cx="279003" cy="689934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9A286850-BF6C-4789-BD7B-C7F4F44E55D4}"/>
                  </a:ext>
                </a:extLst>
              </p:cNvPr>
              <p:cNvGrpSpPr/>
              <p:nvPr/>
            </p:nvGrpSpPr>
            <p:grpSpPr>
              <a:xfrm>
                <a:off x="7955351" y="4796426"/>
                <a:ext cx="605644" cy="690745"/>
                <a:chOff x="7987298" y="4798315"/>
                <a:chExt cx="605644" cy="690745"/>
              </a:xfrm>
            </p:grpSpPr>
            <p:pic>
              <p:nvPicPr>
                <p:cNvPr id="95" name="그래픽 94">
                  <a:extLst>
                    <a:ext uri="{FF2B5EF4-FFF2-40B4-BE49-F238E27FC236}">
                      <a16:creationId xmlns:a16="http://schemas.microsoft.com/office/drawing/2014/main" id="{D2CB1414-5B94-44D2-9950-C103E6503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05177">
                  <a:off x="7987298" y="4798315"/>
                  <a:ext cx="279003" cy="689934"/>
                </a:xfrm>
                <a:prstGeom prst="rect">
                  <a:avLst/>
                </a:prstGeom>
              </p:spPr>
            </p:pic>
            <p:pic>
              <p:nvPicPr>
                <p:cNvPr id="96" name="그래픽 95">
                  <a:extLst>
                    <a:ext uri="{FF2B5EF4-FFF2-40B4-BE49-F238E27FC236}">
                      <a16:creationId xmlns:a16="http://schemas.microsoft.com/office/drawing/2014/main" id="{7EEDD710-D72A-4E0C-97EE-EC3D7105E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1418069" flipH="1">
                  <a:off x="8313939" y="4799126"/>
                  <a:ext cx="279003" cy="689934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F342B0D1-0411-4298-9D0C-AF92B6E4EFCF}"/>
                  </a:ext>
                </a:extLst>
              </p:cNvPr>
              <p:cNvGrpSpPr/>
              <p:nvPr/>
            </p:nvGrpSpPr>
            <p:grpSpPr>
              <a:xfrm>
                <a:off x="7173278" y="4796832"/>
                <a:ext cx="617483" cy="692900"/>
                <a:chOff x="7168233" y="4800272"/>
                <a:chExt cx="617483" cy="692900"/>
              </a:xfrm>
            </p:grpSpPr>
            <p:pic>
              <p:nvPicPr>
                <p:cNvPr id="98" name="그래픽 97">
                  <a:extLst>
                    <a:ext uri="{FF2B5EF4-FFF2-40B4-BE49-F238E27FC236}">
                      <a16:creationId xmlns:a16="http://schemas.microsoft.com/office/drawing/2014/main" id="{B115347E-4E01-4376-9616-0D1BD2190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1403775">
                  <a:off x="7168233" y="4803238"/>
                  <a:ext cx="279003" cy="689934"/>
                </a:xfrm>
                <a:prstGeom prst="rect">
                  <a:avLst/>
                </a:prstGeom>
              </p:spPr>
            </p:pic>
            <p:pic>
              <p:nvPicPr>
                <p:cNvPr id="99" name="그래픽 98">
                  <a:extLst>
                    <a:ext uri="{FF2B5EF4-FFF2-40B4-BE49-F238E27FC236}">
                      <a16:creationId xmlns:a16="http://schemas.microsoft.com/office/drawing/2014/main" id="{B6327EF9-A011-4E5E-85FB-71DFCD85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9216" t="7817" r="50696" b="7500"/>
                <a:stretch/>
              </p:blipFill>
              <p:spPr>
                <a:xfrm rot="226087" flipH="1">
                  <a:off x="7506713" y="4800272"/>
                  <a:ext cx="279003" cy="689934"/>
                </a:xfrm>
                <a:prstGeom prst="rect">
                  <a:avLst/>
                </a:prstGeom>
              </p:spPr>
            </p:pic>
          </p:grp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8F879D0-DE27-4700-9F90-3B759E57F3E6}"/>
                </a:ext>
              </a:extLst>
            </p:cNvPr>
            <p:cNvSpPr txBox="1"/>
            <p:nvPr/>
          </p:nvSpPr>
          <p:spPr>
            <a:xfrm>
              <a:off x="6831503" y="5431824"/>
              <a:ext cx="212231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걸음걸이 패턴 파악</a:t>
              </a:r>
            </a:p>
          </p:txBody>
        </p:sp>
      </p:grp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31D30825-DA5B-4130-9B6C-0FD167FE1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52" name="텍스트 개체 틀 1">
            <a:extLst>
              <a:ext uri="{FF2B5EF4-FFF2-40B4-BE49-F238E27FC236}">
                <a16:creationId xmlns:a16="http://schemas.microsoft.com/office/drawing/2014/main" id="{3717EB6E-36C6-8B47-BC70-F6697E572D25}"/>
              </a:ext>
            </a:extLst>
          </p:cNvPr>
          <p:cNvSpPr txBox="1">
            <a:spLocks/>
          </p:cNvSpPr>
          <p:nvPr/>
        </p:nvSpPr>
        <p:spPr>
          <a:xfrm>
            <a:off x="876031" y="1302324"/>
            <a:ext cx="7223882" cy="69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</a:rPr>
              <a:t>고수준 데이터 분석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FD861-AA80-C949-9C32-2007A01F9B90}"/>
              </a:ext>
            </a:extLst>
          </p:cNvPr>
          <p:cNvSpPr txBox="1"/>
          <p:nvPr/>
        </p:nvSpPr>
        <p:spPr>
          <a:xfrm>
            <a:off x="876031" y="199522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정적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560CA5-F512-2C48-B746-2D8AE46D7EB8}"/>
              </a:ext>
            </a:extLst>
          </p:cNvPr>
          <p:cNvSpPr txBox="1"/>
          <p:nvPr/>
        </p:nvSpPr>
        <p:spPr>
          <a:xfrm>
            <a:off x="6212842" y="199522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- </a:t>
            </a:r>
            <a:r>
              <a:rPr lang="ko-KR" altLang="en-US" sz="1600" b="1" dirty="0">
                <a:solidFill>
                  <a:schemeClr val="bg1"/>
                </a:solidFill>
              </a:rPr>
              <a:t>동적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6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D8BDDC-A0AD-4B8B-BF53-3B0FFF13E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748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040B60-0809-4D97-A513-51FED3FDA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5000" dirty="0"/>
              <a:t>PRESHOES?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17101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12485AD-953C-43DF-A267-BAA59166A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CBAE8-3FA9-4938-8741-6F96E4930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PRESHOES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614C4B-D4C2-45E8-A362-56784ACAC4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0E3F8D-2393-4E1C-B2FC-BB59441B65E6}"/>
              </a:ext>
            </a:extLst>
          </p:cNvPr>
          <p:cNvGrpSpPr/>
          <p:nvPr/>
        </p:nvGrpSpPr>
        <p:grpSpPr>
          <a:xfrm>
            <a:off x="2047644" y="2705538"/>
            <a:ext cx="1964000" cy="1767655"/>
            <a:chOff x="-457317" y="2965336"/>
            <a:chExt cx="1964000" cy="176765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9447D0-E7C1-4B2D-BAAA-E40E388DBE80}"/>
                </a:ext>
              </a:extLst>
            </p:cNvPr>
            <p:cNvSpPr txBox="1"/>
            <p:nvPr/>
          </p:nvSpPr>
          <p:spPr>
            <a:xfrm>
              <a:off x="-457317" y="4363659"/>
              <a:ext cx="1964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실시간 압력 분포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27CD7AB-C6DD-4274-95AB-FC248AE4BA95}"/>
                </a:ext>
              </a:extLst>
            </p:cNvPr>
            <p:cNvGrpSpPr/>
            <p:nvPr/>
          </p:nvGrpSpPr>
          <p:grpSpPr>
            <a:xfrm>
              <a:off x="18823" y="2965336"/>
              <a:ext cx="1007239" cy="1202531"/>
              <a:chOff x="21183" y="3165343"/>
              <a:chExt cx="1007239" cy="1202531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B060D051-8281-4A19-8F22-B8019F82B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30319" t="1882" r="32933" b="23021"/>
              <a:stretch/>
            </p:blipFill>
            <p:spPr>
              <a:xfrm flipH="1">
                <a:off x="559884" y="3171039"/>
                <a:ext cx="468538" cy="1196835"/>
              </a:xfrm>
              <a:prstGeom prst="rect">
                <a:avLst/>
              </a:prstGeom>
            </p:spPr>
          </p:pic>
          <p:pic>
            <p:nvPicPr>
              <p:cNvPr id="29" name="그래픽 28">
                <a:extLst>
                  <a:ext uri="{FF2B5EF4-FFF2-40B4-BE49-F238E27FC236}">
                    <a16:creationId xmlns:a16="http://schemas.microsoft.com/office/drawing/2014/main" id="{088CCA22-BF77-43EF-9A41-B31977FE0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30571" t="2127" r="32681" b="22964"/>
              <a:stretch/>
            </p:blipFill>
            <p:spPr>
              <a:xfrm>
                <a:off x="21183" y="3165343"/>
                <a:ext cx="470768" cy="1202531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B2D33E-FBBF-43DD-B255-E132D52AF0C7}"/>
              </a:ext>
            </a:extLst>
          </p:cNvPr>
          <p:cNvGrpSpPr/>
          <p:nvPr/>
        </p:nvGrpSpPr>
        <p:grpSpPr>
          <a:xfrm>
            <a:off x="5290687" y="2692141"/>
            <a:ext cx="1420582" cy="1775365"/>
            <a:chOff x="2923247" y="2952069"/>
            <a:chExt cx="1420582" cy="17753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1AA6BD7-8F6E-4578-A844-C64641C2460F}"/>
                </a:ext>
              </a:extLst>
            </p:cNvPr>
            <p:cNvSpPr txBox="1"/>
            <p:nvPr/>
          </p:nvSpPr>
          <p:spPr>
            <a:xfrm>
              <a:off x="2923247" y="4358102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족저압</a:t>
              </a:r>
              <a:r>
                <a:rPr lang="ko-KR" altLang="en-US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검사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3F0179B-3AEC-4163-9C6D-346147DBA999}"/>
                </a:ext>
              </a:extLst>
            </p:cNvPr>
            <p:cNvGrpSpPr/>
            <p:nvPr/>
          </p:nvGrpSpPr>
          <p:grpSpPr>
            <a:xfrm>
              <a:off x="2976390" y="2952069"/>
              <a:ext cx="1312059" cy="1202531"/>
              <a:chOff x="2965261" y="3161925"/>
              <a:chExt cx="1312059" cy="1202531"/>
            </a:xfrm>
          </p:grpSpPr>
          <p:pic>
            <p:nvPicPr>
              <p:cNvPr id="63" name="그래픽 62">
                <a:extLst>
                  <a:ext uri="{FF2B5EF4-FFF2-40B4-BE49-F238E27FC236}">
                    <a16:creationId xmlns:a16="http://schemas.microsoft.com/office/drawing/2014/main" id="{76B39328-A5CE-483C-BE80-EFB949912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2511" t="1800" r="22808" b="21762"/>
              <a:stretch/>
            </p:blipFill>
            <p:spPr>
              <a:xfrm>
                <a:off x="2967497" y="3161925"/>
                <a:ext cx="688180" cy="1202531"/>
              </a:xfrm>
              <a:prstGeom prst="rect">
                <a:avLst/>
              </a:prstGeom>
            </p:spPr>
          </p:pic>
          <p:pic>
            <p:nvPicPr>
              <p:cNvPr id="64" name="그래픽 63">
                <a:extLst>
                  <a:ext uri="{FF2B5EF4-FFF2-40B4-BE49-F238E27FC236}">
                    <a16:creationId xmlns:a16="http://schemas.microsoft.com/office/drawing/2014/main" id="{DE552FE6-37AE-4CFB-B71A-AD14A70FD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0062"/>
              <a:stretch/>
            </p:blipFill>
            <p:spPr>
              <a:xfrm>
                <a:off x="3769097" y="3161925"/>
                <a:ext cx="508223" cy="1202531"/>
              </a:xfrm>
              <a:prstGeom prst="rect">
                <a:avLst/>
              </a:prstGeom>
            </p:spPr>
          </p:pic>
          <p:pic>
            <p:nvPicPr>
              <p:cNvPr id="30" name="그래픽 29">
                <a:extLst>
                  <a:ext uri="{FF2B5EF4-FFF2-40B4-BE49-F238E27FC236}">
                    <a16:creationId xmlns:a16="http://schemas.microsoft.com/office/drawing/2014/main" id="{C954558E-A8D7-484D-AEE1-D885295F6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2511" t="1800" r="22808" b="21762"/>
              <a:stretch/>
            </p:blipFill>
            <p:spPr>
              <a:xfrm>
                <a:off x="2965261" y="3161925"/>
                <a:ext cx="688180" cy="1202531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43B5D9-3F10-A24B-A7AE-9E86DC570EE0}"/>
              </a:ext>
            </a:extLst>
          </p:cNvPr>
          <p:cNvGrpSpPr/>
          <p:nvPr/>
        </p:nvGrpSpPr>
        <p:grpSpPr>
          <a:xfrm>
            <a:off x="8034500" y="2692141"/>
            <a:ext cx="1843774" cy="2052234"/>
            <a:chOff x="8034500" y="2692141"/>
            <a:chExt cx="1843774" cy="205223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655C11-0A7D-4E66-88B2-A5454F09F09E}"/>
                </a:ext>
              </a:extLst>
            </p:cNvPr>
            <p:cNvSpPr txBox="1"/>
            <p:nvPr/>
          </p:nvSpPr>
          <p:spPr>
            <a:xfrm>
              <a:off x="8034500" y="4098044"/>
              <a:ext cx="1843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걸음 분석 </a:t>
              </a:r>
              <a:endParaRPr lang="en-US" altLang="ko-KR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보고서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B71E930-B3DB-40B2-9BB7-98E39F502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7" t="2065" r="26945" b="15895"/>
            <a:stretch/>
          </p:blipFill>
          <p:spPr>
            <a:xfrm>
              <a:off x="8625752" y="2692141"/>
              <a:ext cx="679921" cy="12025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763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560459-21DF-4867-8D04-6AEB708D96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39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7488EE-6F2F-4B0D-A764-86D144393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32872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821E81-82C3-4022-B564-13DAC7A3F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661E69F9-89C7-4751-9710-FA456B3D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4A4FEA3-FE13-4572-9626-C39600319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흐름</a:t>
            </a:r>
          </a:p>
        </p:txBody>
      </p:sp>
      <p:grpSp>
        <p:nvGrpSpPr>
          <p:cNvPr id="42" name="그룹 57">
            <a:extLst>
              <a:ext uri="{FF2B5EF4-FFF2-40B4-BE49-F238E27FC236}">
                <a16:creationId xmlns:a16="http://schemas.microsoft.com/office/drawing/2014/main" id="{E3B896FB-0BE5-4E47-8F50-F124FCE3C39C}"/>
              </a:ext>
            </a:extLst>
          </p:cNvPr>
          <p:cNvGrpSpPr/>
          <p:nvPr/>
        </p:nvGrpSpPr>
        <p:grpSpPr>
          <a:xfrm>
            <a:off x="1671844" y="2535427"/>
            <a:ext cx="1195114" cy="1446190"/>
            <a:chOff x="2414552" y="1988999"/>
            <a:chExt cx="1195114" cy="1446190"/>
          </a:xfrm>
        </p:grpSpPr>
        <p:grpSp>
          <p:nvGrpSpPr>
            <p:cNvPr id="72" name="그룹 39">
              <a:extLst>
                <a:ext uri="{FF2B5EF4-FFF2-40B4-BE49-F238E27FC236}">
                  <a16:creationId xmlns:a16="http://schemas.microsoft.com/office/drawing/2014/main" id="{866707C6-F530-1444-978B-B816BC3BF8CC}"/>
                </a:ext>
              </a:extLst>
            </p:cNvPr>
            <p:cNvGrpSpPr/>
            <p:nvPr/>
          </p:nvGrpSpPr>
          <p:grpSpPr>
            <a:xfrm>
              <a:off x="2414552" y="1995189"/>
              <a:ext cx="540000" cy="1440000"/>
              <a:chOff x="2605051" y="3647881"/>
              <a:chExt cx="682858" cy="1921982"/>
            </a:xfrm>
          </p:grpSpPr>
          <p:pic>
            <p:nvPicPr>
              <p:cNvPr id="87" name="그래픽 11">
                <a:extLst>
                  <a:ext uri="{FF2B5EF4-FFF2-40B4-BE49-F238E27FC236}">
                    <a16:creationId xmlns:a16="http://schemas.microsoft.com/office/drawing/2014/main" id="{798F125E-478D-B54B-9F69-4DD770F97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9216" t="7817" r="50696" b="7500"/>
              <a:stretch/>
            </p:blipFill>
            <p:spPr>
              <a:xfrm>
                <a:off x="2605051" y="3647881"/>
                <a:ext cx="682858" cy="1921982"/>
              </a:xfrm>
              <a:prstGeom prst="rect">
                <a:avLst/>
              </a:prstGeom>
            </p:spPr>
          </p:pic>
          <p:pic>
            <p:nvPicPr>
              <p:cNvPr id="88" name="그래픽 9">
                <a:extLst>
                  <a:ext uri="{FF2B5EF4-FFF2-40B4-BE49-F238E27FC236}">
                    <a16:creationId xmlns:a16="http://schemas.microsoft.com/office/drawing/2014/main" id="{57FAAED3-6FF1-304D-AC40-798751F504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97766" y="3732458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9" name="그래픽 15">
                <a:extLst>
                  <a:ext uri="{FF2B5EF4-FFF2-40B4-BE49-F238E27FC236}">
                    <a16:creationId xmlns:a16="http://schemas.microsoft.com/office/drawing/2014/main" id="{87E04D94-94CE-574F-911C-05B416EF7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3073126" y="392233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0" name="그래픽 16">
                <a:extLst>
                  <a:ext uri="{FF2B5EF4-FFF2-40B4-BE49-F238E27FC236}">
                    <a16:creationId xmlns:a16="http://schemas.microsoft.com/office/drawing/2014/main" id="{5F4B244B-6482-A944-B1D7-0C4136B40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17377" y="394386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1" name="그래픽 17">
                <a:extLst>
                  <a:ext uri="{FF2B5EF4-FFF2-40B4-BE49-F238E27FC236}">
                    <a16:creationId xmlns:a16="http://schemas.microsoft.com/office/drawing/2014/main" id="{CC0FE26E-B0FB-5E43-8F2F-2C4602052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77198" y="3991640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2" name="그래픽 18">
                <a:extLst>
                  <a:ext uri="{FF2B5EF4-FFF2-40B4-BE49-F238E27FC236}">
                    <a16:creationId xmlns:a16="http://schemas.microsoft.com/office/drawing/2014/main" id="{FD87F268-B353-6449-AC72-26DFAF7BE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640027" y="4076125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3" name="그래픽 19">
                <a:extLst>
                  <a:ext uri="{FF2B5EF4-FFF2-40B4-BE49-F238E27FC236}">
                    <a16:creationId xmlns:a16="http://schemas.microsoft.com/office/drawing/2014/main" id="{EE3AAEED-CE81-8341-96AF-D46C2C31A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67584" y="4518944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4" name="그래픽 20">
                <a:extLst>
                  <a:ext uri="{FF2B5EF4-FFF2-40B4-BE49-F238E27FC236}">
                    <a16:creationId xmlns:a16="http://schemas.microsoft.com/office/drawing/2014/main" id="{0C5A48E9-95F7-B542-9905-86A1BFF07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692115" y="442210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5" name="그래픽 21">
                <a:extLst>
                  <a:ext uri="{FF2B5EF4-FFF2-40B4-BE49-F238E27FC236}">
                    <a16:creationId xmlns:a16="http://schemas.microsoft.com/office/drawing/2014/main" id="{0F9C62A5-D53D-BA42-99D0-47D52E7030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05431" y="4653273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6" name="그래픽 22">
                <a:extLst>
                  <a:ext uri="{FF2B5EF4-FFF2-40B4-BE49-F238E27FC236}">
                    <a16:creationId xmlns:a16="http://schemas.microsoft.com/office/drawing/2014/main" id="{A39E1251-1EDE-244F-8D01-9CCE5D2370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890799" y="5374265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7" name="그래픽 23">
                <a:extLst>
                  <a:ext uri="{FF2B5EF4-FFF2-40B4-BE49-F238E27FC236}">
                    <a16:creationId xmlns:a16="http://schemas.microsoft.com/office/drawing/2014/main" id="{29450891-0072-D944-BC68-6A1CBDCE3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79229" y="5216912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8" name="그래픽 24">
                <a:extLst>
                  <a:ext uri="{FF2B5EF4-FFF2-40B4-BE49-F238E27FC236}">
                    <a16:creationId xmlns:a16="http://schemas.microsoft.com/office/drawing/2014/main" id="{CE00BD2D-CB5A-9D48-80B4-8FE3AE822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98056" y="5218461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99" name="그래픽 25">
                <a:extLst>
                  <a:ext uri="{FF2B5EF4-FFF2-40B4-BE49-F238E27FC236}">
                    <a16:creationId xmlns:a16="http://schemas.microsoft.com/office/drawing/2014/main" id="{65A4CDEC-CAA0-B04C-9787-F84B5FBE6F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891954" y="5054677"/>
                <a:ext cx="153569" cy="168970"/>
              </a:xfrm>
              <a:prstGeom prst="rect">
                <a:avLst/>
              </a:prstGeom>
            </p:spPr>
          </p:pic>
        </p:grpSp>
        <p:grpSp>
          <p:nvGrpSpPr>
            <p:cNvPr id="73" name="그룹 40">
              <a:extLst>
                <a:ext uri="{FF2B5EF4-FFF2-40B4-BE49-F238E27FC236}">
                  <a16:creationId xmlns:a16="http://schemas.microsoft.com/office/drawing/2014/main" id="{BF81B5B7-CE02-DA4F-A363-40EC14CFB5D0}"/>
                </a:ext>
              </a:extLst>
            </p:cNvPr>
            <p:cNvGrpSpPr/>
            <p:nvPr/>
          </p:nvGrpSpPr>
          <p:grpSpPr>
            <a:xfrm flipH="1">
              <a:off x="3069666" y="1988999"/>
              <a:ext cx="540000" cy="1440000"/>
              <a:chOff x="2605052" y="3647881"/>
              <a:chExt cx="682858" cy="1921982"/>
            </a:xfrm>
          </p:grpSpPr>
          <p:pic>
            <p:nvPicPr>
              <p:cNvPr id="74" name="그래픽 41">
                <a:extLst>
                  <a:ext uri="{FF2B5EF4-FFF2-40B4-BE49-F238E27FC236}">
                    <a16:creationId xmlns:a16="http://schemas.microsoft.com/office/drawing/2014/main" id="{B6C891CD-59CA-A748-85F5-D4029C70A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9216" t="7817" r="50696" b="7500"/>
              <a:stretch/>
            </p:blipFill>
            <p:spPr>
              <a:xfrm>
                <a:off x="2605052" y="3647881"/>
                <a:ext cx="682858" cy="1921982"/>
              </a:xfrm>
              <a:prstGeom prst="rect">
                <a:avLst/>
              </a:prstGeom>
            </p:spPr>
          </p:pic>
          <p:pic>
            <p:nvPicPr>
              <p:cNvPr id="75" name="그래픽 42">
                <a:extLst>
                  <a:ext uri="{FF2B5EF4-FFF2-40B4-BE49-F238E27FC236}">
                    <a16:creationId xmlns:a16="http://schemas.microsoft.com/office/drawing/2014/main" id="{6D53C292-B098-3A47-983C-623FC8262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97766" y="3732458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76" name="그래픽 43">
                <a:extLst>
                  <a:ext uri="{FF2B5EF4-FFF2-40B4-BE49-F238E27FC236}">
                    <a16:creationId xmlns:a16="http://schemas.microsoft.com/office/drawing/2014/main" id="{1EA76EF3-6372-C547-989A-F428853B6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3073126" y="392233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77" name="그래픽 44">
                <a:extLst>
                  <a:ext uri="{FF2B5EF4-FFF2-40B4-BE49-F238E27FC236}">
                    <a16:creationId xmlns:a16="http://schemas.microsoft.com/office/drawing/2014/main" id="{608F073D-1FA6-EC4D-9DE5-3FBEA415D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17377" y="394386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78" name="그래픽 45">
                <a:extLst>
                  <a:ext uri="{FF2B5EF4-FFF2-40B4-BE49-F238E27FC236}">
                    <a16:creationId xmlns:a16="http://schemas.microsoft.com/office/drawing/2014/main" id="{CB636790-9006-1948-8111-8EF2BE15D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77198" y="3991640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79" name="그래픽 46">
                <a:extLst>
                  <a:ext uri="{FF2B5EF4-FFF2-40B4-BE49-F238E27FC236}">
                    <a16:creationId xmlns:a16="http://schemas.microsoft.com/office/drawing/2014/main" id="{B58EBD6E-06D1-164B-9F34-DC4C7F48E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640027" y="4076125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0" name="그래픽 47">
                <a:extLst>
                  <a:ext uri="{FF2B5EF4-FFF2-40B4-BE49-F238E27FC236}">
                    <a16:creationId xmlns:a16="http://schemas.microsoft.com/office/drawing/2014/main" id="{9FB711B1-0837-CA41-B3E1-D5CCF9AC0C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67584" y="4518944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1" name="그래픽 48">
                <a:extLst>
                  <a:ext uri="{FF2B5EF4-FFF2-40B4-BE49-F238E27FC236}">
                    <a16:creationId xmlns:a16="http://schemas.microsoft.com/office/drawing/2014/main" id="{0230676B-0212-E640-9050-002890D90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692115" y="4422106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2" name="그래픽 49">
                <a:extLst>
                  <a:ext uri="{FF2B5EF4-FFF2-40B4-BE49-F238E27FC236}">
                    <a16:creationId xmlns:a16="http://schemas.microsoft.com/office/drawing/2014/main" id="{3E7BAA3A-8528-7B43-BC72-6F7F98331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05431" y="4653273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3" name="그래픽 50">
                <a:extLst>
                  <a:ext uri="{FF2B5EF4-FFF2-40B4-BE49-F238E27FC236}">
                    <a16:creationId xmlns:a16="http://schemas.microsoft.com/office/drawing/2014/main" id="{6D385FD4-120F-5E44-B8F5-F4C9367095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890799" y="5374265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4" name="그래픽 51">
                <a:extLst>
                  <a:ext uri="{FF2B5EF4-FFF2-40B4-BE49-F238E27FC236}">
                    <a16:creationId xmlns:a16="http://schemas.microsoft.com/office/drawing/2014/main" id="{E91F86AD-8AA0-E94D-8071-A588750266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779229" y="5216912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5" name="그래픽 52">
                <a:extLst>
                  <a:ext uri="{FF2B5EF4-FFF2-40B4-BE49-F238E27FC236}">
                    <a16:creationId xmlns:a16="http://schemas.microsoft.com/office/drawing/2014/main" id="{C9FE47A9-D8BC-1D47-B2E6-F6E53E5E8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998056" y="5218461"/>
                <a:ext cx="153569" cy="168970"/>
              </a:xfrm>
              <a:prstGeom prst="rect">
                <a:avLst/>
              </a:prstGeom>
            </p:spPr>
          </p:pic>
          <p:pic>
            <p:nvPicPr>
              <p:cNvPr id="86" name="그래픽 53">
                <a:extLst>
                  <a:ext uri="{FF2B5EF4-FFF2-40B4-BE49-F238E27FC236}">
                    <a16:creationId xmlns:a16="http://schemas.microsoft.com/office/drawing/2014/main" id="{5D68B551-BE34-7343-ACBD-E69CC899FD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0308" t="24369" r="30351" b="41061"/>
              <a:stretch/>
            </p:blipFill>
            <p:spPr>
              <a:xfrm>
                <a:off x="2891954" y="5054677"/>
                <a:ext cx="153569" cy="168970"/>
              </a:xfrm>
              <a:prstGeom prst="rect">
                <a:avLst/>
              </a:prstGeom>
            </p:spPr>
          </p:pic>
        </p:grpSp>
      </p:grpSp>
      <p:pic>
        <p:nvPicPr>
          <p:cNvPr id="43" name="그래픽 54">
            <a:extLst>
              <a:ext uri="{FF2B5EF4-FFF2-40B4-BE49-F238E27FC236}">
                <a16:creationId xmlns:a16="http://schemas.microsoft.com/office/drawing/2014/main" id="{75D9756E-0EF8-C34D-8233-09DEE371B3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1621" t="14592" r="31095" b="36422"/>
          <a:stretch/>
        </p:blipFill>
        <p:spPr>
          <a:xfrm>
            <a:off x="5760108" y="2600100"/>
            <a:ext cx="671782" cy="1202531"/>
          </a:xfrm>
          <a:prstGeom prst="rect">
            <a:avLst/>
          </a:prstGeom>
        </p:spPr>
      </p:pic>
      <p:pic>
        <p:nvPicPr>
          <p:cNvPr id="46" name="그래픽 55">
            <a:extLst>
              <a:ext uri="{FF2B5EF4-FFF2-40B4-BE49-F238E27FC236}">
                <a16:creationId xmlns:a16="http://schemas.microsoft.com/office/drawing/2014/main" id="{135A95F9-1797-FD42-B119-3D6B39CB23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965" t="2550" r="2431" b="2463"/>
          <a:stretch/>
        </p:blipFill>
        <p:spPr>
          <a:xfrm>
            <a:off x="9150696" y="2699073"/>
            <a:ext cx="1141200" cy="1145815"/>
          </a:xfrm>
          <a:prstGeom prst="rect">
            <a:avLst/>
          </a:prstGeom>
        </p:spPr>
      </p:pic>
      <p:pic>
        <p:nvPicPr>
          <p:cNvPr id="47" name="그래픽 56">
            <a:extLst>
              <a:ext uri="{FF2B5EF4-FFF2-40B4-BE49-F238E27FC236}">
                <a16:creationId xmlns:a16="http://schemas.microsoft.com/office/drawing/2014/main" id="{FB5C530A-A2FB-664F-8E01-A2E1E9BD6D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511" t="13466" r="7506" b="13696"/>
          <a:stretch/>
        </p:blipFill>
        <p:spPr>
          <a:xfrm>
            <a:off x="9305920" y="4804106"/>
            <a:ext cx="830751" cy="712033"/>
          </a:xfrm>
          <a:prstGeom prst="rect">
            <a:avLst/>
          </a:prstGeom>
        </p:spPr>
      </p:pic>
      <p:cxnSp>
        <p:nvCxnSpPr>
          <p:cNvPr id="48" name="직선 화살표 연결선 3">
            <a:extLst>
              <a:ext uri="{FF2B5EF4-FFF2-40B4-BE49-F238E27FC236}">
                <a16:creationId xmlns:a16="http://schemas.microsoft.com/office/drawing/2014/main" id="{65557AC1-E08F-F849-B43D-6D31AB85677E}"/>
              </a:ext>
            </a:extLst>
          </p:cNvPr>
          <p:cNvCxnSpPr>
            <a:cxnSpLocks/>
          </p:cNvCxnSpPr>
          <p:nvPr/>
        </p:nvCxnSpPr>
        <p:spPr>
          <a:xfrm>
            <a:off x="3245570" y="3178795"/>
            <a:ext cx="1852069" cy="925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C5A4EA0-F654-A945-A79D-681BDF940101}"/>
              </a:ext>
            </a:extLst>
          </p:cNvPr>
          <p:cNvSpPr txBox="1"/>
          <p:nvPr/>
        </p:nvSpPr>
        <p:spPr>
          <a:xfrm>
            <a:off x="3539290" y="2731180"/>
            <a:ext cx="11716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Bluetooth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09" name="직선 화살표 연결선 3">
            <a:extLst>
              <a:ext uri="{FF2B5EF4-FFF2-40B4-BE49-F238E27FC236}">
                <a16:creationId xmlns:a16="http://schemas.microsoft.com/office/drawing/2014/main" id="{CF20E342-730C-0E43-A8AD-26C284FD923C}"/>
              </a:ext>
            </a:extLst>
          </p:cNvPr>
          <p:cNvCxnSpPr>
            <a:cxnSpLocks/>
          </p:cNvCxnSpPr>
          <p:nvPr/>
        </p:nvCxnSpPr>
        <p:spPr>
          <a:xfrm>
            <a:off x="6999049" y="3191722"/>
            <a:ext cx="1852069" cy="925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3A2B858-E774-D043-AE03-6A81AA73B384}"/>
              </a:ext>
            </a:extLst>
          </p:cNvPr>
          <p:cNvSpPr txBox="1"/>
          <p:nvPr/>
        </p:nvSpPr>
        <p:spPr>
          <a:xfrm>
            <a:off x="7339263" y="2755897"/>
            <a:ext cx="11716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Internet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8" name="Picture 117" descr="A close up of a logo&#10;&#10;Description automatically generated">
            <a:extLst>
              <a:ext uri="{FF2B5EF4-FFF2-40B4-BE49-F238E27FC236}">
                <a16:creationId xmlns:a16="http://schemas.microsoft.com/office/drawing/2014/main" id="{7CF2B20F-1B5E-0C46-8FB4-5E2961E7F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08" y="4804106"/>
            <a:ext cx="712033" cy="712033"/>
          </a:xfrm>
          <a:prstGeom prst="rect">
            <a:avLst/>
          </a:prstGeom>
          <a:noFill/>
        </p:spPr>
      </p:pic>
      <p:cxnSp>
        <p:nvCxnSpPr>
          <p:cNvPr id="119" name="직선 화살표 연결선 3">
            <a:extLst>
              <a:ext uri="{FF2B5EF4-FFF2-40B4-BE49-F238E27FC236}">
                <a16:creationId xmlns:a16="http://schemas.microsoft.com/office/drawing/2014/main" id="{D7F1D151-FEBA-0849-BD4E-5024446EF3CA}"/>
              </a:ext>
            </a:extLst>
          </p:cNvPr>
          <p:cNvCxnSpPr>
            <a:cxnSpLocks/>
          </p:cNvCxnSpPr>
          <p:nvPr/>
        </p:nvCxnSpPr>
        <p:spPr>
          <a:xfrm>
            <a:off x="5972852" y="3955477"/>
            <a:ext cx="0" cy="71203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B70B2E0-0BE8-2943-B382-A25ECE27CC57}"/>
              </a:ext>
            </a:extLst>
          </p:cNvPr>
          <p:cNvSpPr txBox="1"/>
          <p:nvPr/>
        </p:nvSpPr>
        <p:spPr>
          <a:xfrm>
            <a:off x="5430797" y="5585518"/>
            <a:ext cx="13304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특징점 추출</a:t>
            </a:r>
          </a:p>
        </p:txBody>
      </p:sp>
      <p:cxnSp>
        <p:nvCxnSpPr>
          <p:cNvPr id="122" name="직선 화살표 연결선 3">
            <a:extLst>
              <a:ext uri="{FF2B5EF4-FFF2-40B4-BE49-F238E27FC236}">
                <a16:creationId xmlns:a16="http://schemas.microsoft.com/office/drawing/2014/main" id="{05524162-EB80-0649-8AAF-B9035F8A7B96}"/>
              </a:ext>
            </a:extLst>
          </p:cNvPr>
          <p:cNvCxnSpPr>
            <a:cxnSpLocks/>
          </p:cNvCxnSpPr>
          <p:nvPr/>
        </p:nvCxnSpPr>
        <p:spPr>
          <a:xfrm flipV="1">
            <a:off x="6207042" y="3959386"/>
            <a:ext cx="0" cy="69208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1B5D70C-ED00-D548-877A-B80A08D9488B}"/>
              </a:ext>
            </a:extLst>
          </p:cNvPr>
          <p:cNvSpPr txBox="1"/>
          <p:nvPr/>
        </p:nvSpPr>
        <p:spPr>
          <a:xfrm>
            <a:off x="8961492" y="5599958"/>
            <a:ext cx="13304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데이터 분석</a:t>
            </a:r>
          </a:p>
        </p:txBody>
      </p:sp>
      <p:cxnSp>
        <p:nvCxnSpPr>
          <p:cNvPr id="129" name="직선 화살표 연결선 3">
            <a:extLst>
              <a:ext uri="{FF2B5EF4-FFF2-40B4-BE49-F238E27FC236}">
                <a16:creationId xmlns:a16="http://schemas.microsoft.com/office/drawing/2014/main" id="{5FCF02CB-B235-154A-BD90-F6B7AED115D7}"/>
              </a:ext>
            </a:extLst>
          </p:cNvPr>
          <p:cNvCxnSpPr>
            <a:cxnSpLocks/>
          </p:cNvCxnSpPr>
          <p:nvPr/>
        </p:nvCxnSpPr>
        <p:spPr>
          <a:xfrm>
            <a:off x="9487106" y="3928708"/>
            <a:ext cx="0" cy="71203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3">
            <a:extLst>
              <a:ext uri="{FF2B5EF4-FFF2-40B4-BE49-F238E27FC236}">
                <a16:creationId xmlns:a16="http://schemas.microsoft.com/office/drawing/2014/main" id="{5AF7B207-B8D1-1042-A73D-338870413972}"/>
              </a:ext>
            </a:extLst>
          </p:cNvPr>
          <p:cNvCxnSpPr>
            <a:cxnSpLocks/>
          </p:cNvCxnSpPr>
          <p:nvPr/>
        </p:nvCxnSpPr>
        <p:spPr>
          <a:xfrm flipV="1">
            <a:off x="9721296" y="3932617"/>
            <a:ext cx="0" cy="69208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3">
            <a:extLst>
              <a:ext uri="{FF2B5EF4-FFF2-40B4-BE49-F238E27FC236}">
                <a16:creationId xmlns:a16="http://schemas.microsoft.com/office/drawing/2014/main" id="{FEC6EFFA-C9B3-B643-B88A-027D4C04E0F8}"/>
              </a:ext>
            </a:extLst>
          </p:cNvPr>
          <p:cNvCxnSpPr>
            <a:cxnSpLocks/>
          </p:cNvCxnSpPr>
          <p:nvPr/>
        </p:nvCxnSpPr>
        <p:spPr>
          <a:xfrm flipH="1">
            <a:off x="6999050" y="3429000"/>
            <a:ext cx="185206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C75A0-2C88-EA41-B1CF-D587A6FAC7D3}"/>
              </a:ext>
            </a:extLst>
          </p:cNvPr>
          <p:cNvSpPr txBox="1"/>
          <p:nvPr/>
        </p:nvSpPr>
        <p:spPr>
          <a:xfrm>
            <a:off x="7339263" y="3490326"/>
            <a:ext cx="11716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분석 결과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77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/>
      <p:bldP spid="121" grpId="0"/>
      <p:bldP spid="128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821E81-82C3-4022-B564-13DAC7A3F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30CFA0-13C9-494F-98A2-791A728C7B85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661E69F9-89C7-4751-9710-FA456B3D6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0932" y="34082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4A4FEA3-FE13-4572-9626-C39600319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0932" y="821574"/>
            <a:ext cx="3190135" cy="480750"/>
          </a:xfrm>
        </p:spPr>
        <p:txBody>
          <a:bodyPr>
            <a:normAutofit/>
          </a:bodyPr>
          <a:lstStyle/>
          <a:p>
            <a:r>
              <a:rPr lang="ko-KR" altLang="en-US" dirty="0"/>
              <a:t>센서 모듈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113581C-558D-2F4A-9901-984246B5996E}"/>
              </a:ext>
            </a:extLst>
          </p:cNvPr>
          <p:cNvGrpSpPr/>
          <p:nvPr/>
        </p:nvGrpSpPr>
        <p:grpSpPr>
          <a:xfrm>
            <a:off x="3772529" y="2250630"/>
            <a:ext cx="3960000" cy="3058729"/>
            <a:chOff x="1827363" y="2234588"/>
            <a:chExt cx="3960000" cy="3058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8A812D-26E4-4AFF-9706-6748166A3C28}"/>
                </a:ext>
              </a:extLst>
            </p:cNvPr>
            <p:cNvSpPr txBox="1"/>
            <p:nvPr/>
          </p:nvSpPr>
          <p:spPr>
            <a:xfrm>
              <a:off x="2757838" y="4141832"/>
              <a:ext cx="514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0BD382-16A8-46DE-850F-CF612D7C233E}"/>
                </a:ext>
              </a:extLst>
            </p:cNvPr>
            <p:cNvSpPr txBox="1"/>
            <p:nvPr/>
          </p:nvSpPr>
          <p:spPr>
            <a:xfrm>
              <a:off x="4357649" y="4141832"/>
              <a:ext cx="514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1905CC8-C8B7-4D29-B593-2CE1FCE6B520}"/>
                </a:ext>
              </a:extLst>
            </p:cNvPr>
            <p:cNvGrpSpPr/>
            <p:nvPr/>
          </p:nvGrpSpPr>
          <p:grpSpPr>
            <a:xfrm>
              <a:off x="1827363" y="2234588"/>
              <a:ext cx="3960000" cy="3058729"/>
              <a:chOff x="4115998" y="1787591"/>
              <a:chExt cx="3960000" cy="305872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CA1E666-CD96-41C7-A04A-3520F50224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15998" y="1808280"/>
                <a:ext cx="3960000" cy="3038040"/>
                <a:chOff x="4324047" y="2071177"/>
                <a:chExt cx="3566856" cy="273642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AB890EC3-D71F-4883-B95B-B323A3867CB6}"/>
                    </a:ext>
                  </a:extLst>
                </p:cNvPr>
                <p:cNvGrpSpPr/>
                <p:nvPr/>
              </p:nvGrpSpPr>
              <p:grpSpPr>
                <a:xfrm>
                  <a:off x="4324047" y="2071177"/>
                  <a:ext cx="3566856" cy="2736427"/>
                  <a:chOff x="4312572" y="2071178"/>
                  <a:chExt cx="3566856" cy="2736427"/>
                </a:xfrm>
              </p:grpSpPr>
              <p:sp>
                <p:nvSpPr>
                  <p:cNvPr id="15" name="원호 14">
                    <a:extLst>
                      <a:ext uri="{FF2B5EF4-FFF2-40B4-BE49-F238E27FC236}">
                        <a16:creationId xmlns:a16="http://schemas.microsoft.com/office/drawing/2014/main" id="{771A83A8-FEAC-4526-9DEF-48669AA2BAC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6952348" y="2921820"/>
                    <a:ext cx="439814" cy="367947"/>
                  </a:xfrm>
                  <a:prstGeom prst="arc">
                    <a:avLst/>
                  </a:prstGeom>
                  <a:ln w="6350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6495FE53-F81D-443F-9213-76027569C9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3731" y="3545415"/>
                    <a:ext cx="786560" cy="0"/>
                  </a:xfrm>
                  <a:prstGeom prst="line">
                    <a:avLst/>
                  </a:prstGeom>
                  <a:ln w="2317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7" name="Picture 2">
                    <a:extLst>
                      <a:ext uri="{FF2B5EF4-FFF2-40B4-BE49-F238E27FC236}">
                        <a16:creationId xmlns:a16="http://schemas.microsoft.com/office/drawing/2014/main" id="{D50CB00A-0221-4675-A3B4-65E6CFB6DD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6" b="90964" l="6812" r="93712">
                                <a14:foregroundMark x1="65337" y1="18615" x2="61467" y2="1810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82" t="8983" r="53103" b="8852"/>
                  <a:stretch/>
                </p:blipFill>
                <p:spPr bwMode="auto">
                  <a:xfrm>
                    <a:off x="4312572" y="2071178"/>
                    <a:ext cx="916517" cy="27364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061A9B6C-E1DF-4E5F-9571-0D410396471B}"/>
                      </a:ext>
                    </a:extLst>
                  </p:cNvPr>
                  <p:cNvGrpSpPr/>
                  <p:nvPr/>
                </p:nvGrpSpPr>
                <p:grpSpPr>
                  <a:xfrm>
                    <a:off x="5750291" y="2955568"/>
                    <a:ext cx="719960" cy="1179693"/>
                    <a:chOff x="7031526" y="2839154"/>
                    <a:chExt cx="833435" cy="1179693"/>
                  </a:xfrm>
                </p:grpSpPr>
                <p:sp>
                  <p:nvSpPr>
                    <p:cNvPr id="21" name="직사각형 20">
                      <a:extLst>
                        <a:ext uri="{FF2B5EF4-FFF2-40B4-BE49-F238E27FC236}">
                          <a16:creationId xmlns:a16="http://schemas.microsoft.com/office/drawing/2014/main" id="{CFCF9D68-E8E9-41E2-9745-CA134FDB8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9931" y="2839154"/>
                      <a:ext cx="719960" cy="117969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68CC6E3E-982F-4178-8C6B-CEDCF56730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1526" y="3170767"/>
                      <a:ext cx="110141" cy="516466"/>
                    </a:xfrm>
                    <a:prstGeom prst="rect">
                      <a:avLst/>
                    </a:prstGeom>
                    <a:solidFill>
                      <a:srgbClr val="4C4C4C"/>
                    </a:solidFill>
                    <a:ln w="15875"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DCBA7A08-C892-4BA0-ADB6-8DD59B83C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4820" y="3170767"/>
                      <a:ext cx="110141" cy="516466"/>
                    </a:xfrm>
                    <a:prstGeom prst="rect">
                      <a:avLst/>
                    </a:prstGeom>
                    <a:solidFill>
                      <a:srgbClr val="4C4C4C"/>
                    </a:solidFill>
                    <a:ln w="15875"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BD118AE7-C710-4583-9375-62E830CA5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1530" y="3282950"/>
                      <a:ext cx="188383" cy="292100"/>
                    </a:xfrm>
                    <a:prstGeom prst="rect">
                      <a:avLst/>
                    </a:prstGeom>
                    <a:solidFill>
                      <a:srgbClr val="4C4C4C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직사각형 24">
                      <a:extLst>
                        <a:ext uri="{FF2B5EF4-FFF2-40B4-BE49-F238E27FC236}">
                          <a16:creationId xmlns:a16="http://schemas.microsoft.com/office/drawing/2014/main" id="{ECF9FC26-CE64-46C0-994E-0878AE265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1529" y="2915002"/>
                      <a:ext cx="188383" cy="292100"/>
                    </a:xfrm>
                    <a:prstGeom prst="rect">
                      <a:avLst/>
                    </a:prstGeom>
                    <a:solidFill>
                      <a:srgbClr val="4C4C4C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" name="직사각형 25">
                      <a:extLst>
                        <a:ext uri="{FF2B5EF4-FFF2-40B4-BE49-F238E27FC236}">
                          <a16:creationId xmlns:a16="http://schemas.microsoft.com/office/drawing/2014/main" id="{E7CA5408-D94D-446A-B4C4-00352DEFF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0816" y="3650898"/>
                      <a:ext cx="188383" cy="292100"/>
                    </a:xfrm>
                    <a:prstGeom prst="rect">
                      <a:avLst/>
                    </a:prstGeom>
                    <a:solidFill>
                      <a:srgbClr val="4C4C4C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ACA39C7A-D997-4030-8228-3FE489949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8800" y="3545414"/>
                    <a:ext cx="714715" cy="0"/>
                  </a:xfrm>
                  <a:prstGeom prst="line">
                    <a:avLst/>
                  </a:prstGeom>
                  <a:ln w="2317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" name="그래픽 19">
                    <a:extLst>
                      <a:ext uri="{FF2B5EF4-FFF2-40B4-BE49-F238E27FC236}">
                        <a16:creationId xmlns:a16="http://schemas.microsoft.com/office/drawing/2014/main" id="{0F8140FF-981B-4A21-B30A-9776DFB87B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 l="12550" t="24033" r="16255" b="34486"/>
                  <a:stretch/>
                </p:blipFill>
                <p:spPr>
                  <a:xfrm rot="5400000">
                    <a:off x="6929603" y="3185435"/>
                    <a:ext cx="1179692" cy="7199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그래픽 13">
                  <a:extLst>
                    <a:ext uri="{FF2B5EF4-FFF2-40B4-BE49-F238E27FC236}">
                      <a16:creationId xmlns:a16="http://schemas.microsoft.com/office/drawing/2014/main" id="{8F9C389A-819D-42A1-B87F-7ECC1095C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-2700000">
                  <a:off x="6675115" y="2613166"/>
                  <a:ext cx="554465" cy="554465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D3A3F33-EBC2-4D62-AEA1-810239E24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812" b="91956" l="6518" r="504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92" t="9004" r="51601" b="8571"/>
              <a:stretch/>
            </p:blipFill>
            <p:spPr>
              <a:xfrm>
                <a:off x="4131942" y="1787591"/>
                <a:ext cx="1068985" cy="3038040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A1614DE-23A6-4550-8950-5720340F0984}"/>
                </a:ext>
              </a:extLst>
            </p:cNvPr>
            <p:cNvCxnSpPr/>
            <p:nvPr/>
          </p:nvCxnSpPr>
          <p:spPr>
            <a:xfrm flipH="1">
              <a:off x="2901193" y="3702957"/>
              <a:ext cx="241353" cy="40850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89B7652-A742-4C29-BE02-8E9935C8208F}"/>
                </a:ext>
              </a:extLst>
            </p:cNvPr>
            <p:cNvCxnSpPr/>
            <p:nvPr/>
          </p:nvCxnSpPr>
          <p:spPr>
            <a:xfrm flipH="1">
              <a:off x="4527234" y="3702957"/>
              <a:ext cx="241353" cy="40850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BBE198D-817D-AB48-BE84-26D67D5FF7C9}"/>
              </a:ext>
            </a:extLst>
          </p:cNvPr>
          <p:cNvSpPr txBox="1"/>
          <p:nvPr/>
        </p:nvSpPr>
        <p:spPr>
          <a:xfrm>
            <a:off x="9010034" y="1933435"/>
            <a:ext cx="309146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센서 패널</a:t>
            </a:r>
            <a:endParaRPr lang="en-US" altLang="ko-KR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err="1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브릿지</a:t>
            </a: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 보드</a:t>
            </a:r>
            <a:endParaRPr lang="en-US" altLang="ko-KR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블루투스 모듈</a:t>
            </a:r>
            <a:endParaRPr lang="en-US" altLang="ko-KR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MCU</a:t>
            </a:r>
            <a:r>
              <a:rPr lang="ko-KR" altLang="en-US" b="1" dirty="0">
                <a:ln>
                  <a:solidFill>
                    <a:srgbClr val="4C4C4C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 보드</a:t>
            </a:r>
            <a:endParaRPr lang="en-US" altLang="ko-KR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ln>
                <a:solidFill>
                  <a:srgbClr val="4C4C4C">
                    <a:alpha val="30000"/>
                  </a:srgb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44340A-C0DC-C441-97D9-DE69ACD61AB4}"/>
              </a:ext>
            </a:extLst>
          </p:cNvPr>
          <p:cNvGrpSpPr/>
          <p:nvPr/>
        </p:nvGrpSpPr>
        <p:grpSpPr>
          <a:xfrm>
            <a:off x="4669316" y="2210874"/>
            <a:ext cx="4451903" cy="288018"/>
            <a:chOff x="3754920" y="2194832"/>
            <a:chExt cx="4451903" cy="28801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981BB3A-3DD7-E844-BE46-0085CDAFC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1984" y="2194832"/>
              <a:ext cx="4164839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BE52F97-2E9B-024D-B5AF-889CA7A52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4920" y="2194832"/>
              <a:ext cx="287064" cy="28801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E8EAC-7804-4B47-81A7-154CB3B1E162}"/>
              </a:ext>
            </a:extLst>
          </p:cNvPr>
          <p:cNvGrpSpPr/>
          <p:nvPr/>
        </p:nvGrpSpPr>
        <p:grpSpPr>
          <a:xfrm>
            <a:off x="5782355" y="2621692"/>
            <a:ext cx="3338864" cy="632997"/>
            <a:chOff x="4867959" y="2605650"/>
            <a:chExt cx="3338864" cy="63299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D18870-4838-BC4A-BC89-51E6B442F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2630" y="2605650"/>
              <a:ext cx="2724193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492F0D2-1513-FD4C-869F-F0FEE198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959" y="2605650"/>
              <a:ext cx="614671" cy="632997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4856AE-7A51-AD4E-BD57-7494EABB09E0}"/>
              </a:ext>
            </a:extLst>
          </p:cNvPr>
          <p:cNvGrpSpPr/>
          <p:nvPr/>
        </p:nvGrpSpPr>
        <p:grpSpPr>
          <a:xfrm>
            <a:off x="6844996" y="3049074"/>
            <a:ext cx="2269873" cy="128487"/>
            <a:chOff x="5930600" y="3033032"/>
            <a:chExt cx="2269873" cy="128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681171-12F2-B54A-B039-0F805D003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9166" y="3033032"/>
              <a:ext cx="2161307" cy="63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392F26A-E7F2-294D-90E9-588000C47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600" y="3039382"/>
              <a:ext cx="108566" cy="122137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2078F8-4D40-E441-9748-6A7FDCF318FF}"/>
              </a:ext>
            </a:extLst>
          </p:cNvPr>
          <p:cNvGrpSpPr/>
          <p:nvPr/>
        </p:nvGrpSpPr>
        <p:grpSpPr>
          <a:xfrm>
            <a:off x="7731286" y="3452925"/>
            <a:ext cx="1389933" cy="470326"/>
            <a:chOff x="6816890" y="3436883"/>
            <a:chExt cx="1389933" cy="4703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A39196-66A9-AA4B-9344-B40BF6D21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5927" y="3436883"/>
              <a:ext cx="93089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2090011-A5F2-5543-A40D-BAD8C0C9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6890" y="3436883"/>
              <a:ext cx="459037" cy="47032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4DB436-54AD-7E4D-B295-422345C8D01B}"/>
              </a:ext>
            </a:extLst>
          </p:cNvPr>
          <p:cNvGrpSpPr/>
          <p:nvPr/>
        </p:nvGrpSpPr>
        <p:grpSpPr>
          <a:xfrm>
            <a:off x="4" y="5"/>
            <a:ext cx="6095987" cy="3428995"/>
            <a:chOff x="0" y="0"/>
            <a:chExt cx="12192000" cy="6858000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9FCD8BE-FCE4-214D-9933-31887CBBB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5" r="21818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5" name="Picture 4" descr="A circuit board&#10;&#10;Description automatically generated">
              <a:extLst>
                <a:ext uri="{FF2B5EF4-FFF2-40B4-BE49-F238E27FC236}">
                  <a16:creationId xmlns:a16="http://schemas.microsoft.com/office/drawing/2014/main" id="{8F8A1901-C04D-4442-9C76-4E7BF4024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2" r="16060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6" name="Picture 5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65056A79-FB29-B84F-9474-56E812BB7F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21666"/>
          <a:stretch/>
        </p:blipFill>
        <p:spPr>
          <a:xfrm>
            <a:off x="6096009" y="2"/>
            <a:ext cx="6095991" cy="3428995"/>
          </a:xfrm>
          <a:prstGeom prst="rect">
            <a:avLst/>
          </a:prstGeom>
        </p:spPr>
      </p:pic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C846A94A-C236-B947-A112-ADA21AE4B1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0" b="8560"/>
          <a:stretch/>
        </p:blipFill>
        <p:spPr>
          <a:xfrm>
            <a:off x="2" y="3429000"/>
            <a:ext cx="6095991" cy="3428995"/>
          </a:xfrm>
          <a:prstGeom prst="rect">
            <a:avLst/>
          </a:prstGeom>
        </p:spPr>
      </p:pic>
      <p:pic>
        <p:nvPicPr>
          <p:cNvPr id="8" name="Picture 7" descr="A black computer mouse on a table&#10;&#10;Description automatically generated">
            <a:extLst>
              <a:ext uri="{FF2B5EF4-FFF2-40B4-BE49-F238E27FC236}">
                <a16:creationId xmlns:a16="http://schemas.microsoft.com/office/drawing/2014/main" id="{E5EC6C73-CBD5-964B-891A-EA4D8B1A32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9" y="3429005"/>
            <a:ext cx="6095991" cy="3428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3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4ADD5F-4D37-8D43-AF7F-EE10A208F956}"/>
              </a:ext>
            </a:extLst>
          </p:cNvPr>
          <p:cNvGrpSpPr/>
          <p:nvPr/>
        </p:nvGrpSpPr>
        <p:grpSpPr>
          <a:xfrm>
            <a:off x="4" y="0"/>
            <a:ext cx="6095974" cy="3428995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26B929-121A-894D-A8B5-0992B882EFA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97F204-A25D-3E4B-8CCB-BE85F1DD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3" y="0"/>
              <a:ext cx="48519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4B4647-C4D3-E645-98CE-AD438C0A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893" y="0"/>
              <a:ext cx="4851974" cy="6858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0C1046-FE88-4848-942D-3C297A627D23}"/>
              </a:ext>
            </a:extLst>
          </p:cNvPr>
          <p:cNvGrpSpPr/>
          <p:nvPr/>
        </p:nvGrpSpPr>
        <p:grpSpPr>
          <a:xfrm>
            <a:off x="6096012" y="-5"/>
            <a:ext cx="6095988" cy="3428995"/>
            <a:chOff x="0" y="0"/>
            <a:chExt cx="12192000" cy="6858000"/>
          </a:xfrm>
        </p:grpSpPr>
        <p:pic>
          <p:nvPicPr>
            <p:cNvPr id="14" name="Picture 13" descr="A wooden table&#10;&#10;Description automatically generated">
              <a:extLst>
                <a:ext uri="{FF2B5EF4-FFF2-40B4-BE49-F238E27FC236}">
                  <a16:creationId xmlns:a16="http://schemas.microsoft.com/office/drawing/2014/main" id="{DBDCAF00-8F8B-F34C-9D31-ED3E89B8D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6096000" y="3429000"/>
              <a:ext cx="6096000" cy="3429000"/>
            </a:xfrm>
            <a:prstGeom prst="rect">
              <a:avLst/>
            </a:prstGeom>
          </p:spPr>
        </p:pic>
        <p:pic>
          <p:nvPicPr>
            <p:cNvPr id="15" name="Picture 14" descr="A picture containing table, sitting, surfing, board&#10;&#10;Description automatically generated">
              <a:extLst>
                <a:ext uri="{FF2B5EF4-FFF2-40B4-BE49-F238E27FC236}">
                  <a16:creationId xmlns:a16="http://schemas.microsoft.com/office/drawing/2014/main" id="{01375906-5B4E-FD49-B5EF-6D7E3ECB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pic>
          <p:nvPicPr>
            <p:cNvPr id="16" name="Picture 15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15439904-A325-AA4E-BF7A-F4941A384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pic>
          <p:nvPicPr>
            <p:cNvPr id="17" name="Picture 16" descr="A picture containing table, stationary, envelope, sitting&#10;&#10;Description automatically generated">
              <a:extLst>
                <a:ext uri="{FF2B5EF4-FFF2-40B4-BE49-F238E27FC236}">
                  <a16:creationId xmlns:a16="http://schemas.microsoft.com/office/drawing/2014/main" id="{3E2B525D-79E0-344B-BF42-50591BEEB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45A0DE-C996-CE4A-8436-BBE130FF64AE}"/>
              </a:ext>
            </a:extLst>
          </p:cNvPr>
          <p:cNvGrpSpPr/>
          <p:nvPr/>
        </p:nvGrpSpPr>
        <p:grpSpPr>
          <a:xfrm>
            <a:off x="-13" y="3428986"/>
            <a:ext cx="6095991" cy="3428995"/>
            <a:chOff x="0" y="0"/>
            <a:chExt cx="12192000" cy="6858000"/>
          </a:xfrm>
        </p:grpSpPr>
        <p:pic>
          <p:nvPicPr>
            <p:cNvPr id="19" name="Picture 18" descr="A picture containing indoor, table, sitting, food&#10;&#10;Description automatically generated">
              <a:extLst>
                <a:ext uri="{FF2B5EF4-FFF2-40B4-BE49-F238E27FC236}">
                  <a16:creationId xmlns:a16="http://schemas.microsoft.com/office/drawing/2014/main" id="{DBE64193-ECDC-8F41-ACF5-9782F4D7B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r="6666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20" name="Picture 19" descr="A picture containing sitting, wooden, bench, table&#10;&#10;Description automatically generated">
              <a:extLst>
                <a:ext uri="{FF2B5EF4-FFF2-40B4-BE49-F238E27FC236}">
                  <a16:creationId xmlns:a16="http://schemas.microsoft.com/office/drawing/2014/main" id="{16922A7A-6320-9B4D-B5F9-D0A8A917A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2" r="16060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22EAE2-021D-B946-820F-820FDD4D55B8}"/>
              </a:ext>
            </a:extLst>
          </p:cNvPr>
          <p:cNvGrpSpPr/>
          <p:nvPr/>
        </p:nvGrpSpPr>
        <p:grpSpPr>
          <a:xfrm>
            <a:off x="6095962" y="3429005"/>
            <a:ext cx="6094800" cy="3428995"/>
            <a:chOff x="0" y="0"/>
            <a:chExt cx="12192000" cy="6858000"/>
          </a:xfrm>
        </p:grpSpPr>
        <p:pic>
          <p:nvPicPr>
            <p:cNvPr id="30" name="Picture 29" descr="A close up of a guitar&#10;&#10;Description automatically generated">
              <a:extLst>
                <a:ext uri="{FF2B5EF4-FFF2-40B4-BE49-F238E27FC236}">
                  <a16:creationId xmlns:a16="http://schemas.microsoft.com/office/drawing/2014/main" id="{0351A181-1981-7F43-82DE-3F12BC710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24" r="10909"/>
            <a:stretch/>
          </p:blipFill>
          <p:spPr>
            <a:xfrm rot="10800000"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31" name="Picture 30" descr="A picture containing white, sitting, holding, board&#10;&#10;Description automatically generated">
              <a:extLst>
                <a:ext uri="{FF2B5EF4-FFF2-40B4-BE49-F238E27FC236}">
                  <a16:creationId xmlns:a16="http://schemas.microsoft.com/office/drawing/2014/main" id="{DD2027AD-66F6-344D-88C4-5A3AD934F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0" r="10303"/>
            <a:stretch/>
          </p:blipFill>
          <p:spPr>
            <a:xfrm>
              <a:off x="6096000" y="0"/>
              <a:ext cx="6096000" cy="685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50705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5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7|4.2|8.3|9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5|7.6|12.2|11.9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.8|4|2.7|3.7|3.6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8|0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6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|5.3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2|9.1|1.7|2.2|11.7|16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1223</Words>
  <Application>Microsoft Macintosh PowerPoint</Application>
  <PresentationFormat>Widescreen</PresentationFormat>
  <Paragraphs>215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AppleSDGothicNeoH00</vt:lpstr>
      <vt:lpstr>KoPub돋움체 Light</vt:lpstr>
      <vt:lpstr>맑은 고딕</vt:lpstr>
      <vt:lpstr>Arial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은선</dc:creator>
  <cp:lastModifiedBy>송병준</cp:lastModifiedBy>
  <cp:revision>487</cp:revision>
  <dcterms:created xsi:type="dcterms:W3CDTF">2020-06-02T16:50:58Z</dcterms:created>
  <dcterms:modified xsi:type="dcterms:W3CDTF">2020-06-10T00:33:37Z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